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753600" cy="7315200"/>
  <p:notesSz cx="6858000" cy="9144000"/>
  <p:defaultTextStyle>
    <a:defPPr>
      <a:defRPr lang="fr-FR"/>
    </a:defPPr>
    <a:lvl1pPr marL="0" algn="l" defTabSz="97529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87650" algn="l" defTabSz="97529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75299" algn="l" defTabSz="97529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62949" algn="l" defTabSz="97529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50598" algn="l" defTabSz="97529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38248" algn="l" defTabSz="97529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925897" algn="l" defTabSz="97529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413547" algn="l" defTabSz="97529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901196" algn="l" defTabSz="975299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264" y="-90"/>
      </p:cViewPr>
      <p:guideLst>
        <p:guide orient="horz" pos="2304"/>
        <p:guide pos="307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3D27BD-47C1-47F3-BB22-9C70476E6B1A}" type="datetimeFigureOut">
              <a:rPr lang="fr-FR" smtClean="0"/>
              <a:t>03/12/2020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7EDF1B-A405-4C91-8232-09FD3EE3869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86336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75299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87650" algn="l" defTabSz="975299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75299" algn="l" defTabSz="975299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462949" algn="l" defTabSz="975299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950598" algn="l" defTabSz="975299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438248" algn="l" defTabSz="975299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925897" algn="l" defTabSz="975299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413547" algn="l" defTabSz="975299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901196" algn="l" defTabSz="975299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BC9B56-BAF1-45CC-8CB6-A949D62E169D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0864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358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2E6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Rectangle 153"/>
          <p:cNvSpPr/>
          <p:nvPr/>
        </p:nvSpPr>
        <p:spPr>
          <a:xfrm>
            <a:off x="0" y="0"/>
            <a:ext cx="9753600" cy="990600"/>
          </a:xfrm>
          <a:prstGeom prst="rect">
            <a:avLst/>
          </a:prstGeom>
          <a:solidFill>
            <a:srgbClr val="15618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2" name="Group 22"/>
          <p:cNvGrpSpPr>
            <a:grpSpLocks noChangeAspect="1"/>
          </p:cNvGrpSpPr>
          <p:nvPr/>
        </p:nvGrpSpPr>
        <p:grpSpPr>
          <a:xfrm>
            <a:off x="99287" y="1241126"/>
            <a:ext cx="2197081" cy="483939"/>
            <a:chOff x="0" y="0"/>
            <a:chExt cx="3818890" cy="854710"/>
          </a:xfrm>
        </p:grpSpPr>
        <p:sp>
          <p:nvSpPr>
            <p:cNvPr id="23" name="Freeform 23"/>
            <p:cNvSpPr/>
            <p:nvPr/>
          </p:nvSpPr>
          <p:spPr>
            <a:xfrm>
              <a:off x="-1270" y="0"/>
              <a:ext cx="3820160" cy="855980"/>
            </a:xfrm>
            <a:custGeom>
              <a:avLst/>
              <a:gdLst/>
              <a:ahLst/>
              <a:cxnLst/>
              <a:rect l="l" t="t" r="r" b="b"/>
              <a:pathLst>
                <a:path w="3820160" h="855980">
                  <a:moveTo>
                    <a:pt x="3392170" y="855980"/>
                  </a:moveTo>
                  <a:lnTo>
                    <a:pt x="427990" y="855980"/>
                  </a:lnTo>
                  <a:cubicBezTo>
                    <a:pt x="191770" y="855980"/>
                    <a:pt x="0" y="664210"/>
                    <a:pt x="0" y="427990"/>
                  </a:cubicBezTo>
                  <a:cubicBezTo>
                    <a:pt x="0" y="191770"/>
                    <a:pt x="191770" y="0"/>
                    <a:pt x="427990" y="0"/>
                  </a:cubicBezTo>
                  <a:lnTo>
                    <a:pt x="3392170" y="0"/>
                  </a:lnTo>
                  <a:cubicBezTo>
                    <a:pt x="3628390" y="0"/>
                    <a:pt x="3820160" y="191770"/>
                    <a:pt x="3820160" y="427990"/>
                  </a:cubicBezTo>
                  <a:cubicBezTo>
                    <a:pt x="3820160" y="664210"/>
                    <a:pt x="3628390" y="855980"/>
                    <a:pt x="3392170" y="855980"/>
                  </a:cubicBezTo>
                  <a:close/>
                </a:path>
              </a:pathLst>
            </a:custGeom>
            <a:solidFill>
              <a:srgbClr val="1975A2"/>
            </a:solidFill>
          </p:spPr>
        </p:sp>
        <p:sp>
          <p:nvSpPr>
            <p:cNvPr id="24" name="Freeform 24"/>
            <p:cNvSpPr/>
            <p:nvPr/>
          </p:nvSpPr>
          <p:spPr>
            <a:xfrm>
              <a:off x="52930" y="59100"/>
              <a:ext cx="772980" cy="737780"/>
            </a:xfrm>
            <a:custGeom>
              <a:avLst/>
              <a:gdLst/>
              <a:ahLst/>
              <a:cxnLst/>
              <a:rect l="l" t="t" r="r" b="b"/>
              <a:pathLst>
                <a:path w="772980" h="737780">
                  <a:moveTo>
                    <a:pt x="386490" y="590"/>
                  </a:moveTo>
                  <a:cubicBezTo>
                    <a:pt x="254517" y="0"/>
                    <a:pt x="132315" y="70068"/>
                    <a:pt x="66157" y="184263"/>
                  </a:cubicBezTo>
                  <a:cubicBezTo>
                    <a:pt x="0" y="298458"/>
                    <a:pt x="0" y="439322"/>
                    <a:pt x="66157" y="553517"/>
                  </a:cubicBezTo>
                  <a:cubicBezTo>
                    <a:pt x="132315" y="667712"/>
                    <a:pt x="254517" y="737780"/>
                    <a:pt x="386490" y="737190"/>
                  </a:cubicBezTo>
                  <a:cubicBezTo>
                    <a:pt x="518463" y="737780"/>
                    <a:pt x="640665" y="667712"/>
                    <a:pt x="706823" y="553517"/>
                  </a:cubicBezTo>
                  <a:cubicBezTo>
                    <a:pt x="772980" y="439322"/>
                    <a:pt x="772980" y="298458"/>
                    <a:pt x="706823" y="184263"/>
                  </a:cubicBezTo>
                  <a:cubicBezTo>
                    <a:pt x="640665" y="70068"/>
                    <a:pt x="518463" y="0"/>
                    <a:pt x="386490" y="590"/>
                  </a:cubicBezTo>
                  <a:close/>
                </a:path>
              </a:pathLst>
            </a:custGeom>
            <a:solidFill>
              <a:srgbClr val="FFFFFF"/>
            </a:solidFill>
            <a:ln>
              <a:solidFill>
                <a:srgbClr val="000000"/>
              </a:solidFill>
            </a:ln>
          </p:spPr>
        </p:sp>
      </p:grpSp>
      <p:grpSp>
        <p:nvGrpSpPr>
          <p:cNvPr id="56" name="Group 56"/>
          <p:cNvGrpSpPr>
            <a:grpSpLocks noChangeAspect="1"/>
          </p:cNvGrpSpPr>
          <p:nvPr/>
        </p:nvGrpSpPr>
        <p:grpSpPr>
          <a:xfrm>
            <a:off x="7472076" y="1263395"/>
            <a:ext cx="2197812" cy="484658"/>
            <a:chOff x="-1270" y="0"/>
            <a:chExt cx="3820158" cy="855980"/>
          </a:xfrm>
        </p:grpSpPr>
        <p:sp>
          <p:nvSpPr>
            <p:cNvPr id="57" name="Freeform 57"/>
            <p:cNvSpPr/>
            <p:nvPr/>
          </p:nvSpPr>
          <p:spPr>
            <a:xfrm>
              <a:off x="-1270" y="0"/>
              <a:ext cx="3820158" cy="855980"/>
            </a:xfrm>
            <a:custGeom>
              <a:avLst/>
              <a:gdLst/>
              <a:ahLst/>
              <a:cxnLst/>
              <a:rect l="l" t="t" r="r" b="b"/>
              <a:pathLst>
                <a:path w="3820160" h="855980">
                  <a:moveTo>
                    <a:pt x="3392170" y="855980"/>
                  </a:moveTo>
                  <a:lnTo>
                    <a:pt x="427990" y="855980"/>
                  </a:lnTo>
                  <a:cubicBezTo>
                    <a:pt x="191770" y="855980"/>
                    <a:pt x="0" y="664210"/>
                    <a:pt x="0" y="427990"/>
                  </a:cubicBezTo>
                  <a:cubicBezTo>
                    <a:pt x="0" y="191770"/>
                    <a:pt x="191770" y="0"/>
                    <a:pt x="427990" y="0"/>
                  </a:cubicBezTo>
                  <a:lnTo>
                    <a:pt x="3392170" y="0"/>
                  </a:lnTo>
                  <a:cubicBezTo>
                    <a:pt x="3628390" y="0"/>
                    <a:pt x="3820160" y="191770"/>
                    <a:pt x="3820160" y="427990"/>
                  </a:cubicBezTo>
                  <a:cubicBezTo>
                    <a:pt x="3820160" y="664210"/>
                    <a:pt x="3628390" y="855980"/>
                    <a:pt x="3392170" y="855980"/>
                  </a:cubicBezTo>
                  <a:close/>
                </a:path>
              </a:pathLst>
            </a:custGeom>
            <a:solidFill>
              <a:srgbClr val="1975A2"/>
            </a:solidFill>
          </p:spPr>
        </p:sp>
        <p:sp>
          <p:nvSpPr>
            <p:cNvPr id="58" name="Freeform 58"/>
            <p:cNvSpPr/>
            <p:nvPr/>
          </p:nvSpPr>
          <p:spPr>
            <a:xfrm>
              <a:off x="52931" y="59101"/>
              <a:ext cx="772979" cy="737780"/>
            </a:xfrm>
            <a:custGeom>
              <a:avLst/>
              <a:gdLst/>
              <a:ahLst/>
              <a:cxnLst/>
              <a:rect l="l" t="t" r="r" b="b"/>
              <a:pathLst>
                <a:path w="772980" h="737780">
                  <a:moveTo>
                    <a:pt x="386490" y="590"/>
                  </a:moveTo>
                  <a:cubicBezTo>
                    <a:pt x="254517" y="0"/>
                    <a:pt x="132315" y="70068"/>
                    <a:pt x="66157" y="184263"/>
                  </a:cubicBezTo>
                  <a:cubicBezTo>
                    <a:pt x="0" y="298458"/>
                    <a:pt x="0" y="439322"/>
                    <a:pt x="66157" y="553517"/>
                  </a:cubicBezTo>
                  <a:cubicBezTo>
                    <a:pt x="132315" y="667712"/>
                    <a:pt x="254517" y="737780"/>
                    <a:pt x="386490" y="737190"/>
                  </a:cubicBezTo>
                  <a:cubicBezTo>
                    <a:pt x="518463" y="737780"/>
                    <a:pt x="640665" y="667712"/>
                    <a:pt x="706823" y="553517"/>
                  </a:cubicBezTo>
                  <a:cubicBezTo>
                    <a:pt x="772980" y="439322"/>
                    <a:pt x="772980" y="298458"/>
                    <a:pt x="706823" y="184263"/>
                  </a:cubicBezTo>
                  <a:cubicBezTo>
                    <a:pt x="640665" y="70068"/>
                    <a:pt x="518463" y="0"/>
                    <a:pt x="386490" y="590"/>
                  </a:cubicBezTo>
                  <a:close/>
                </a:path>
              </a:pathLst>
            </a:custGeom>
            <a:solidFill>
              <a:srgbClr val="FFFFFF"/>
            </a:solidFill>
            <a:ln>
              <a:solidFill>
                <a:srgbClr val="000000"/>
              </a:solidFill>
            </a:ln>
          </p:spPr>
        </p:sp>
      </p:grpSp>
      <p:grpSp>
        <p:nvGrpSpPr>
          <p:cNvPr id="100" name="Group 100"/>
          <p:cNvGrpSpPr>
            <a:grpSpLocks noChangeAspect="1"/>
          </p:cNvGrpSpPr>
          <p:nvPr/>
        </p:nvGrpSpPr>
        <p:grpSpPr>
          <a:xfrm>
            <a:off x="7961136" y="5035990"/>
            <a:ext cx="1609770" cy="379310"/>
            <a:chOff x="0" y="0"/>
            <a:chExt cx="3818890" cy="854710"/>
          </a:xfrm>
        </p:grpSpPr>
        <p:sp>
          <p:nvSpPr>
            <p:cNvPr id="101" name="Freeform 101"/>
            <p:cNvSpPr/>
            <p:nvPr/>
          </p:nvSpPr>
          <p:spPr>
            <a:xfrm>
              <a:off x="-1270" y="0"/>
              <a:ext cx="3820160" cy="855980"/>
            </a:xfrm>
            <a:custGeom>
              <a:avLst/>
              <a:gdLst/>
              <a:ahLst/>
              <a:cxnLst/>
              <a:rect l="l" t="t" r="r" b="b"/>
              <a:pathLst>
                <a:path w="3820160" h="855980">
                  <a:moveTo>
                    <a:pt x="3392170" y="855980"/>
                  </a:moveTo>
                  <a:lnTo>
                    <a:pt x="427990" y="855980"/>
                  </a:lnTo>
                  <a:cubicBezTo>
                    <a:pt x="191770" y="855980"/>
                    <a:pt x="0" y="664210"/>
                    <a:pt x="0" y="427990"/>
                  </a:cubicBezTo>
                  <a:cubicBezTo>
                    <a:pt x="0" y="191770"/>
                    <a:pt x="191770" y="0"/>
                    <a:pt x="427990" y="0"/>
                  </a:cubicBezTo>
                  <a:lnTo>
                    <a:pt x="3392170" y="0"/>
                  </a:lnTo>
                  <a:cubicBezTo>
                    <a:pt x="3628390" y="0"/>
                    <a:pt x="3820160" y="191770"/>
                    <a:pt x="3820160" y="427990"/>
                  </a:cubicBezTo>
                  <a:cubicBezTo>
                    <a:pt x="3820160" y="664210"/>
                    <a:pt x="3628390" y="855980"/>
                    <a:pt x="3392170" y="855980"/>
                  </a:cubicBezTo>
                  <a:close/>
                </a:path>
              </a:pathLst>
            </a:custGeom>
            <a:solidFill>
              <a:srgbClr val="C3BDB8"/>
            </a:solidFill>
          </p:spPr>
        </p:sp>
        <p:sp>
          <p:nvSpPr>
            <p:cNvPr id="102" name="Freeform 102"/>
            <p:cNvSpPr/>
            <p:nvPr/>
          </p:nvSpPr>
          <p:spPr>
            <a:xfrm>
              <a:off x="52930" y="59100"/>
              <a:ext cx="772980" cy="737780"/>
            </a:xfrm>
            <a:custGeom>
              <a:avLst/>
              <a:gdLst/>
              <a:ahLst/>
              <a:cxnLst/>
              <a:rect l="l" t="t" r="r" b="b"/>
              <a:pathLst>
                <a:path w="772980" h="737780">
                  <a:moveTo>
                    <a:pt x="386490" y="590"/>
                  </a:moveTo>
                  <a:cubicBezTo>
                    <a:pt x="254517" y="0"/>
                    <a:pt x="132315" y="70068"/>
                    <a:pt x="66157" y="184263"/>
                  </a:cubicBezTo>
                  <a:cubicBezTo>
                    <a:pt x="0" y="298458"/>
                    <a:pt x="0" y="439322"/>
                    <a:pt x="66157" y="553517"/>
                  </a:cubicBezTo>
                  <a:cubicBezTo>
                    <a:pt x="132315" y="667712"/>
                    <a:pt x="254517" y="737780"/>
                    <a:pt x="386490" y="737190"/>
                  </a:cubicBezTo>
                  <a:cubicBezTo>
                    <a:pt x="518463" y="737780"/>
                    <a:pt x="640665" y="667712"/>
                    <a:pt x="706823" y="553517"/>
                  </a:cubicBezTo>
                  <a:cubicBezTo>
                    <a:pt x="772980" y="439322"/>
                    <a:pt x="772980" y="298458"/>
                    <a:pt x="706823" y="184263"/>
                  </a:cubicBezTo>
                  <a:cubicBezTo>
                    <a:pt x="640665" y="70068"/>
                    <a:pt x="518463" y="0"/>
                    <a:pt x="386490" y="590"/>
                  </a:cubicBezTo>
                  <a:close/>
                </a:path>
              </a:pathLst>
            </a:custGeom>
            <a:solidFill>
              <a:srgbClr val="FFFFFF"/>
            </a:solidFill>
            <a:ln>
              <a:solidFill>
                <a:srgbClr val="000000"/>
              </a:solidFill>
            </a:ln>
          </p:spPr>
        </p:sp>
      </p:grpSp>
      <p:grpSp>
        <p:nvGrpSpPr>
          <p:cNvPr id="103" name="Group 103"/>
          <p:cNvGrpSpPr>
            <a:grpSpLocks noChangeAspect="1"/>
          </p:cNvGrpSpPr>
          <p:nvPr/>
        </p:nvGrpSpPr>
        <p:grpSpPr>
          <a:xfrm>
            <a:off x="7947969" y="5567416"/>
            <a:ext cx="1623218" cy="379311"/>
            <a:chOff x="0" y="0"/>
            <a:chExt cx="3818890" cy="854710"/>
          </a:xfrm>
        </p:grpSpPr>
        <p:sp>
          <p:nvSpPr>
            <p:cNvPr id="104" name="Freeform 104"/>
            <p:cNvSpPr/>
            <p:nvPr/>
          </p:nvSpPr>
          <p:spPr>
            <a:xfrm>
              <a:off x="-1270" y="0"/>
              <a:ext cx="3820160" cy="855980"/>
            </a:xfrm>
            <a:custGeom>
              <a:avLst/>
              <a:gdLst/>
              <a:ahLst/>
              <a:cxnLst/>
              <a:rect l="l" t="t" r="r" b="b"/>
              <a:pathLst>
                <a:path w="3820160" h="855980">
                  <a:moveTo>
                    <a:pt x="3392170" y="855980"/>
                  </a:moveTo>
                  <a:lnTo>
                    <a:pt x="427990" y="855980"/>
                  </a:lnTo>
                  <a:cubicBezTo>
                    <a:pt x="191770" y="855980"/>
                    <a:pt x="0" y="664210"/>
                    <a:pt x="0" y="427990"/>
                  </a:cubicBezTo>
                  <a:cubicBezTo>
                    <a:pt x="0" y="191770"/>
                    <a:pt x="191770" y="0"/>
                    <a:pt x="427990" y="0"/>
                  </a:cubicBezTo>
                  <a:lnTo>
                    <a:pt x="3392170" y="0"/>
                  </a:lnTo>
                  <a:cubicBezTo>
                    <a:pt x="3628390" y="0"/>
                    <a:pt x="3820160" y="191770"/>
                    <a:pt x="3820160" y="427990"/>
                  </a:cubicBezTo>
                  <a:cubicBezTo>
                    <a:pt x="3820160" y="664210"/>
                    <a:pt x="3628390" y="855980"/>
                    <a:pt x="3392170" y="855980"/>
                  </a:cubicBezTo>
                  <a:close/>
                </a:path>
              </a:pathLst>
            </a:custGeom>
            <a:solidFill>
              <a:srgbClr val="C3BDB8"/>
            </a:solidFill>
          </p:spPr>
        </p:sp>
        <p:sp>
          <p:nvSpPr>
            <p:cNvPr id="105" name="Freeform 105"/>
            <p:cNvSpPr/>
            <p:nvPr/>
          </p:nvSpPr>
          <p:spPr>
            <a:xfrm>
              <a:off x="52930" y="59100"/>
              <a:ext cx="772980" cy="737780"/>
            </a:xfrm>
            <a:custGeom>
              <a:avLst/>
              <a:gdLst/>
              <a:ahLst/>
              <a:cxnLst/>
              <a:rect l="l" t="t" r="r" b="b"/>
              <a:pathLst>
                <a:path w="772980" h="737780">
                  <a:moveTo>
                    <a:pt x="386490" y="590"/>
                  </a:moveTo>
                  <a:cubicBezTo>
                    <a:pt x="254517" y="0"/>
                    <a:pt x="132315" y="70068"/>
                    <a:pt x="66157" y="184263"/>
                  </a:cubicBezTo>
                  <a:cubicBezTo>
                    <a:pt x="0" y="298458"/>
                    <a:pt x="0" y="439322"/>
                    <a:pt x="66157" y="553517"/>
                  </a:cubicBezTo>
                  <a:cubicBezTo>
                    <a:pt x="132315" y="667712"/>
                    <a:pt x="254517" y="737780"/>
                    <a:pt x="386490" y="737190"/>
                  </a:cubicBezTo>
                  <a:cubicBezTo>
                    <a:pt x="518463" y="737780"/>
                    <a:pt x="640665" y="667712"/>
                    <a:pt x="706823" y="553517"/>
                  </a:cubicBezTo>
                  <a:cubicBezTo>
                    <a:pt x="772980" y="439322"/>
                    <a:pt x="772980" y="298458"/>
                    <a:pt x="706823" y="184263"/>
                  </a:cubicBezTo>
                  <a:cubicBezTo>
                    <a:pt x="640665" y="70068"/>
                    <a:pt x="518463" y="0"/>
                    <a:pt x="386490" y="590"/>
                  </a:cubicBezTo>
                  <a:close/>
                </a:path>
              </a:pathLst>
            </a:custGeom>
            <a:solidFill>
              <a:srgbClr val="FFFFFF"/>
            </a:solidFill>
            <a:ln>
              <a:solidFill>
                <a:srgbClr val="000000"/>
              </a:solidFill>
            </a:ln>
          </p:spPr>
        </p:sp>
      </p:grpSp>
      <p:grpSp>
        <p:nvGrpSpPr>
          <p:cNvPr id="113" name="Group 113"/>
          <p:cNvGrpSpPr/>
          <p:nvPr/>
        </p:nvGrpSpPr>
        <p:grpSpPr>
          <a:xfrm>
            <a:off x="2771775" y="1570252"/>
            <a:ext cx="4233781" cy="856213"/>
            <a:chOff x="0" y="0"/>
            <a:chExt cx="2962047" cy="406400"/>
          </a:xfrm>
        </p:grpSpPr>
        <p:sp>
          <p:nvSpPr>
            <p:cNvPr id="114" name="Freeform 114"/>
            <p:cNvSpPr/>
            <p:nvPr/>
          </p:nvSpPr>
          <p:spPr>
            <a:xfrm>
              <a:off x="17780" y="22860"/>
              <a:ext cx="2936647" cy="360680"/>
            </a:xfrm>
            <a:custGeom>
              <a:avLst/>
              <a:gdLst/>
              <a:ahLst/>
              <a:cxnLst/>
              <a:rect l="l" t="t" r="r" b="b"/>
              <a:pathLst>
                <a:path w="2936647" h="360680">
                  <a:moveTo>
                    <a:pt x="2936647" y="180340"/>
                  </a:moveTo>
                  <a:cubicBezTo>
                    <a:pt x="2936647" y="81280"/>
                    <a:pt x="2856637" y="0"/>
                    <a:pt x="2756307" y="0"/>
                  </a:cubicBezTo>
                  <a:lnTo>
                    <a:pt x="172720" y="0"/>
                  </a:lnTo>
                  <a:lnTo>
                    <a:pt x="172720" y="1270"/>
                  </a:lnTo>
                  <a:cubicBezTo>
                    <a:pt x="76200" y="5080"/>
                    <a:pt x="0" y="83820"/>
                    <a:pt x="0" y="180340"/>
                  </a:cubicBezTo>
                  <a:cubicBezTo>
                    <a:pt x="0" y="276860"/>
                    <a:pt x="77470" y="355600"/>
                    <a:pt x="172720" y="359410"/>
                  </a:cubicBezTo>
                  <a:lnTo>
                    <a:pt x="172720" y="360680"/>
                  </a:lnTo>
                  <a:lnTo>
                    <a:pt x="2756306" y="360680"/>
                  </a:lnTo>
                  <a:cubicBezTo>
                    <a:pt x="2855367" y="360680"/>
                    <a:pt x="2936646" y="279400"/>
                    <a:pt x="2936646" y="180340"/>
                  </a:cubicBezTo>
                  <a:close/>
                </a:path>
              </a:pathLst>
            </a:custGeom>
            <a:solidFill>
              <a:srgbClr val="156187"/>
            </a:solidFill>
          </p:spPr>
        </p:sp>
      </p:grpSp>
      <p:grpSp>
        <p:nvGrpSpPr>
          <p:cNvPr id="116" name="Group 116"/>
          <p:cNvGrpSpPr>
            <a:grpSpLocks noChangeAspect="1"/>
          </p:cNvGrpSpPr>
          <p:nvPr/>
        </p:nvGrpSpPr>
        <p:grpSpPr>
          <a:xfrm>
            <a:off x="4381150" y="1436317"/>
            <a:ext cx="1064421" cy="1064421"/>
            <a:chOff x="349236" y="234483"/>
            <a:chExt cx="6349999" cy="6349975"/>
          </a:xfrm>
        </p:grpSpPr>
        <p:sp>
          <p:nvSpPr>
            <p:cNvPr id="117" name="Freeform 117"/>
            <p:cNvSpPr/>
            <p:nvPr/>
          </p:nvSpPr>
          <p:spPr>
            <a:xfrm>
              <a:off x="349236" y="234483"/>
              <a:ext cx="6349999" cy="6349975"/>
            </a:xfrm>
            <a:custGeom>
              <a:avLst/>
              <a:gdLst/>
              <a:ahLst/>
              <a:cxnLst/>
              <a:rect l="l" t="t" r="r" b="b"/>
              <a:pathLst>
                <a:path w="6350000" h="6349974">
                  <a:moveTo>
                    <a:pt x="6350000" y="3175025"/>
                  </a:moveTo>
                  <a:cubicBezTo>
                    <a:pt x="6350000" y="4928451"/>
                    <a:pt x="4928476" y="6349974"/>
                    <a:pt x="3175000" y="6349974"/>
                  </a:cubicBezTo>
                  <a:cubicBezTo>
                    <a:pt x="1421498" y="6349974"/>
                    <a:pt x="0" y="4928451"/>
                    <a:pt x="0" y="3175025"/>
                  </a:cubicBezTo>
                  <a:cubicBezTo>
                    <a:pt x="0" y="1421511"/>
                    <a:pt x="1421498" y="0"/>
                    <a:pt x="3175000" y="0"/>
                  </a:cubicBezTo>
                  <a:cubicBezTo>
                    <a:pt x="4928501" y="0"/>
                    <a:pt x="6350000" y="1421511"/>
                    <a:pt x="6350000" y="3175025"/>
                  </a:cubicBezTo>
                  <a:close/>
                </a:path>
              </a:pathLst>
            </a:custGeom>
            <a:blipFill>
              <a:blip r:embed="rId3"/>
              <a:stretch>
                <a:fillRect l="-47861" r="-69245" b="-8553"/>
              </a:stretch>
            </a:blipFill>
          </p:spPr>
        </p:sp>
      </p:grpSp>
      <p:grpSp>
        <p:nvGrpSpPr>
          <p:cNvPr id="141" name="Group 141"/>
          <p:cNvGrpSpPr>
            <a:grpSpLocks noChangeAspect="1"/>
          </p:cNvGrpSpPr>
          <p:nvPr/>
        </p:nvGrpSpPr>
        <p:grpSpPr>
          <a:xfrm>
            <a:off x="7491855" y="2082715"/>
            <a:ext cx="2197081" cy="483939"/>
            <a:chOff x="0" y="0"/>
            <a:chExt cx="3818890" cy="854710"/>
          </a:xfrm>
        </p:grpSpPr>
        <p:sp>
          <p:nvSpPr>
            <p:cNvPr id="142" name="Freeform 142"/>
            <p:cNvSpPr/>
            <p:nvPr/>
          </p:nvSpPr>
          <p:spPr>
            <a:xfrm>
              <a:off x="-1270" y="0"/>
              <a:ext cx="3820160" cy="855980"/>
            </a:xfrm>
            <a:custGeom>
              <a:avLst/>
              <a:gdLst/>
              <a:ahLst/>
              <a:cxnLst/>
              <a:rect l="l" t="t" r="r" b="b"/>
              <a:pathLst>
                <a:path w="3820160" h="855980">
                  <a:moveTo>
                    <a:pt x="3392170" y="855980"/>
                  </a:moveTo>
                  <a:lnTo>
                    <a:pt x="427990" y="855980"/>
                  </a:lnTo>
                  <a:cubicBezTo>
                    <a:pt x="191770" y="855980"/>
                    <a:pt x="0" y="664210"/>
                    <a:pt x="0" y="427990"/>
                  </a:cubicBezTo>
                  <a:cubicBezTo>
                    <a:pt x="0" y="191770"/>
                    <a:pt x="191770" y="0"/>
                    <a:pt x="427990" y="0"/>
                  </a:cubicBezTo>
                  <a:lnTo>
                    <a:pt x="3392170" y="0"/>
                  </a:lnTo>
                  <a:cubicBezTo>
                    <a:pt x="3628390" y="0"/>
                    <a:pt x="3820160" y="191770"/>
                    <a:pt x="3820160" y="427990"/>
                  </a:cubicBezTo>
                  <a:cubicBezTo>
                    <a:pt x="3820160" y="664210"/>
                    <a:pt x="3628390" y="855980"/>
                    <a:pt x="3392170" y="855980"/>
                  </a:cubicBezTo>
                  <a:close/>
                </a:path>
              </a:pathLst>
            </a:custGeom>
            <a:solidFill>
              <a:srgbClr val="1975A2"/>
            </a:solidFill>
          </p:spPr>
        </p:sp>
        <p:sp>
          <p:nvSpPr>
            <p:cNvPr id="143" name="Freeform 143"/>
            <p:cNvSpPr/>
            <p:nvPr/>
          </p:nvSpPr>
          <p:spPr>
            <a:xfrm>
              <a:off x="52930" y="59100"/>
              <a:ext cx="772980" cy="737780"/>
            </a:xfrm>
            <a:custGeom>
              <a:avLst/>
              <a:gdLst/>
              <a:ahLst/>
              <a:cxnLst/>
              <a:rect l="l" t="t" r="r" b="b"/>
              <a:pathLst>
                <a:path w="772980" h="737780">
                  <a:moveTo>
                    <a:pt x="386490" y="590"/>
                  </a:moveTo>
                  <a:cubicBezTo>
                    <a:pt x="254517" y="0"/>
                    <a:pt x="132315" y="70068"/>
                    <a:pt x="66157" y="184263"/>
                  </a:cubicBezTo>
                  <a:cubicBezTo>
                    <a:pt x="0" y="298458"/>
                    <a:pt x="0" y="439322"/>
                    <a:pt x="66157" y="553517"/>
                  </a:cubicBezTo>
                  <a:cubicBezTo>
                    <a:pt x="132315" y="667712"/>
                    <a:pt x="254517" y="737780"/>
                    <a:pt x="386490" y="737190"/>
                  </a:cubicBezTo>
                  <a:cubicBezTo>
                    <a:pt x="518463" y="737780"/>
                    <a:pt x="640665" y="667712"/>
                    <a:pt x="706823" y="553517"/>
                  </a:cubicBezTo>
                  <a:cubicBezTo>
                    <a:pt x="772980" y="439322"/>
                    <a:pt x="772980" y="298458"/>
                    <a:pt x="706823" y="184263"/>
                  </a:cubicBezTo>
                  <a:cubicBezTo>
                    <a:pt x="640665" y="70068"/>
                    <a:pt x="518463" y="0"/>
                    <a:pt x="386490" y="590"/>
                  </a:cubicBezTo>
                  <a:close/>
                </a:path>
              </a:pathLst>
            </a:custGeom>
            <a:solidFill>
              <a:srgbClr val="FFFFFF"/>
            </a:solidFill>
            <a:ln>
              <a:solidFill>
                <a:srgbClr val="000000"/>
              </a:solidFill>
            </a:ln>
          </p:spPr>
        </p:sp>
      </p:grpSp>
      <p:grpSp>
        <p:nvGrpSpPr>
          <p:cNvPr id="145" name="Group 145"/>
          <p:cNvGrpSpPr>
            <a:grpSpLocks noChangeAspect="1"/>
          </p:cNvGrpSpPr>
          <p:nvPr/>
        </p:nvGrpSpPr>
        <p:grpSpPr>
          <a:xfrm>
            <a:off x="118777" y="2111058"/>
            <a:ext cx="2197812" cy="484658"/>
            <a:chOff x="-1270" y="0"/>
            <a:chExt cx="3820160" cy="855980"/>
          </a:xfrm>
        </p:grpSpPr>
        <p:sp>
          <p:nvSpPr>
            <p:cNvPr id="146" name="Freeform 146"/>
            <p:cNvSpPr/>
            <p:nvPr/>
          </p:nvSpPr>
          <p:spPr>
            <a:xfrm>
              <a:off x="-1270" y="0"/>
              <a:ext cx="3820160" cy="855980"/>
            </a:xfrm>
            <a:custGeom>
              <a:avLst/>
              <a:gdLst/>
              <a:ahLst/>
              <a:cxnLst/>
              <a:rect l="l" t="t" r="r" b="b"/>
              <a:pathLst>
                <a:path w="3820160" h="855980">
                  <a:moveTo>
                    <a:pt x="3392170" y="855980"/>
                  </a:moveTo>
                  <a:lnTo>
                    <a:pt x="427990" y="855980"/>
                  </a:lnTo>
                  <a:cubicBezTo>
                    <a:pt x="191770" y="855980"/>
                    <a:pt x="0" y="664210"/>
                    <a:pt x="0" y="427990"/>
                  </a:cubicBezTo>
                  <a:cubicBezTo>
                    <a:pt x="0" y="191770"/>
                    <a:pt x="191770" y="0"/>
                    <a:pt x="427990" y="0"/>
                  </a:cubicBezTo>
                  <a:lnTo>
                    <a:pt x="3392170" y="0"/>
                  </a:lnTo>
                  <a:cubicBezTo>
                    <a:pt x="3628390" y="0"/>
                    <a:pt x="3820160" y="191770"/>
                    <a:pt x="3820160" y="427990"/>
                  </a:cubicBezTo>
                  <a:cubicBezTo>
                    <a:pt x="3820160" y="664210"/>
                    <a:pt x="3628390" y="855980"/>
                    <a:pt x="3392170" y="855980"/>
                  </a:cubicBezTo>
                  <a:close/>
                </a:path>
              </a:pathLst>
            </a:custGeom>
            <a:solidFill>
              <a:srgbClr val="1975A2"/>
            </a:solidFill>
          </p:spPr>
        </p:sp>
        <p:sp>
          <p:nvSpPr>
            <p:cNvPr id="147" name="Freeform 147"/>
            <p:cNvSpPr/>
            <p:nvPr/>
          </p:nvSpPr>
          <p:spPr>
            <a:xfrm>
              <a:off x="52931" y="59101"/>
              <a:ext cx="772980" cy="737780"/>
            </a:xfrm>
            <a:custGeom>
              <a:avLst/>
              <a:gdLst/>
              <a:ahLst/>
              <a:cxnLst/>
              <a:rect l="l" t="t" r="r" b="b"/>
              <a:pathLst>
                <a:path w="772980" h="737780">
                  <a:moveTo>
                    <a:pt x="386490" y="590"/>
                  </a:moveTo>
                  <a:cubicBezTo>
                    <a:pt x="254517" y="0"/>
                    <a:pt x="132315" y="70068"/>
                    <a:pt x="66157" y="184263"/>
                  </a:cubicBezTo>
                  <a:cubicBezTo>
                    <a:pt x="0" y="298458"/>
                    <a:pt x="0" y="439322"/>
                    <a:pt x="66157" y="553517"/>
                  </a:cubicBezTo>
                  <a:cubicBezTo>
                    <a:pt x="132315" y="667712"/>
                    <a:pt x="254517" y="737780"/>
                    <a:pt x="386490" y="737190"/>
                  </a:cubicBezTo>
                  <a:cubicBezTo>
                    <a:pt x="518463" y="737780"/>
                    <a:pt x="640665" y="667712"/>
                    <a:pt x="706823" y="553517"/>
                  </a:cubicBezTo>
                  <a:cubicBezTo>
                    <a:pt x="772980" y="439322"/>
                    <a:pt x="772980" y="298458"/>
                    <a:pt x="706823" y="184263"/>
                  </a:cubicBezTo>
                  <a:cubicBezTo>
                    <a:pt x="640665" y="70068"/>
                    <a:pt x="518463" y="0"/>
                    <a:pt x="386490" y="590"/>
                  </a:cubicBezTo>
                  <a:close/>
                </a:path>
              </a:pathLst>
            </a:custGeom>
            <a:solidFill>
              <a:srgbClr val="FFFFFF"/>
            </a:solidFill>
            <a:ln>
              <a:solidFill>
                <a:srgbClr val="000000"/>
              </a:solidFill>
            </a:ln>
          </p:spPr>
        </p:sp>
      </p:grpSp>
      <p:sp>
        <p:nvSpPr>
          <p:cNvPr id="153" name="ZoneTexte 152"/>
          <p:cNvSpPr txBox="1"/>
          <p:nvPr/>
        </p:nvSpPr>
        <p:spPr>
          <a:xfrm>
            <a:off x="2660852" y="57200"/>
            <a:ext cx="48018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5400" dirty="0" smtClean="0">
                <a:solidFill>
                  <a:schemeClr val="bg1"/>
                </a:solidFill>
                <a:latin typeface="Microsoft Uighur" panose="02000000000000000000" pitchFamily="2" charset="-78"/>
                <a:cs typeface="Microsoft Uighur" panose="02000000000000000000" pitchFamily="2" charset="-78"/>
              </a:rPr>
              <a:t>التنظيم الهيكلي لولاية بنزرت</a:t>
            </a:r>
            <a:endParaRPr lang="fr-FR" sz="5400" dirty="0">
              <a:solidFill>
                <a:schemeClr val="bg1"/>
              </a:solidFill>
              <a:latin typeface="Microsoft Uighur" panose="02000000000000000000" pitchFamily="2" charset="-78"/>
              <a:cs typeface="Microsoft Uighur" panose="02000000000000000000" pitchFamily="2" charset="-78"/>
            </a:endParaRPr>
          </a:p>
        </p:txBody>
      </p:sp>
      <p:grpSp>
        <p:nvGrpSpPr>
          <p:cNvPr id="157" name="Groupe 156"/>
          <p:cNvGrpSpPr/>
          <p:nvPr/>
        </p:nvGrpSpPr>
        <p:grpSpPr>
          <a:xfrm>
            <a:off x="5081954" y="2635527"/>
            <a:ext cx="2197081" cy="586481"/>
            <a:chOff x="5045850" y="3401460"/>
            <a:chExt cx="2197081" cy="483939"/>
          </a:xfrm>
        </p:grpSpPr>
        <p:grpSp>
          <p:nvGrpSpPr>
            <p:cNvPr id="126" name="Group 126"/>
            <p:cNvGrpSpPr>
              <a:grpSpLocks noChangeAspect="1"/>
            </p:cNvGrpSpPr>
            <p:nvPr/>
          </p:nvGrpSpPr>
          <p:grpSpPr>
            <a:xfrm>
              <a:off x="5045850" y="3401460"/>
              <a:ext cx="2197081" cy="483939"/>
              <a:chOff x="0" y="0"/>
              <a:chExt cx="3818890" cy="854710"/>
            </a:xfrm>
          </p:grpSpPr>
          <p:sp>
            <p:nvSpPr>
              <p:cNvPr id="127" name="Freeform 127"/>
              <p:cNvSpPr/>
              <p:nvPr/>
            </p:nvSpPr>
            <p:spPr>
              <a:xfrm>
                <a:off x="-1270" y="0"/>
                <a:ext cx="3820160" cy="855980"/>
              </a:xfrm>
              <a:custGeom>
                <a:avLst/>
                <a:gdLst/>
                <a:ahLst/>
                <a:cxnLst/>
                <a:rect l="l" t="t" r="r" b="b"/>
                <a:pathLst>
                  <a:path w="3820160" h="855980">
                    <a:moveTo>
                      <a:pt x="3392170" y="855980"/>
                    </a:moveTo>
                    <a:lnTo>
                      <a:pt x="427990" y="855980"/>
                    </a:lnTo>
                    <a:cubicBezTo>
                      <a:pt x="191770" y="855980"/>
                      <a:pt x="0" y="664210"/>
                      <a:pt x="0" y="427990"/>
                    </a:cubicBezTo>
                    <a:cubicBezTo>
                      <a:pt x="0" y="191770"/>
                      <a:pt x="191770" y="0"/>
                      <a:pt x="427990" y="0"/>
                    </a:cubicBezTo>
                    <a:lnTo>
                      <a:pt x="3392170" y="0"/>
                    </a:lnTo>
                    <a:cubicBezTo>
                      <a:pt x="3628390" y="0"/>
                      <a:pt x="3820160" y="191770"/>
                      <a:pt x="3820160" y="427990"/>
                    </a:cubicBezTo>
                    <a:cubicBezTo>
                      <a:pt x="3820160" y="664210"/>
                      <a:pt x="3628390" y="855980"/>
                      <a:pt x="3392170" y="855980"/>
                    </a:cubicBezTo>
                    <a:close/>
                  </a:path>
                </a:pathLst>
              </a:custGeom>
              <a:solidFill>
                <a:srgbClr val="03989E"/>
              </a:solidFill>
            </p:spPr>
          </p:sp>
          <p:sp>
            <p:nvSpPr>
              <p:cNvPr id="128" name="Freeform 128"/>
              <p:cNvSpPr/>
              <p:nvPr/>
            </p:nvSpPr>
            <p:spPr>
              <a:xfrm>
                <a:off x="52930" y="59100"/>
                <a:ext cx="772980" cy="737780"/>
              </a:xfrm>
              <a:custGeom>
                <a:avLst/>
                <a:gdLst/>
                <a:ahLst/>
                <a:cxnLst/>
                <a:rect l="l" t="t" r="r" b="b"/>
                <a:pathLst>
                  <a:path w="772980" h="737780">
                    <a:moveTo>
                      <a:pt x="386490" y="590"/>
                    </a:moveTo>
                    <a:cubicBezTo>
                      <a:pt x="254517" y="0"/>
                      <a:pt x="132315" y="70068"/>
                      <a:pt x="66157" y="184263"/>
                    </a:cubicBezTo>
                    <a:cubicBezTo>
                      <a:pt x="0" y="298458"/>
                      <a:pt x="0" y="439322"/>
                      <a:pt x="66157" y="553517"/>
                    </a:cubicBezTo>
                    <a:cubicBezTo>
                      <a:pt x="132315" y="667712"/>
                      <a:pt x="254517" y="737780"/>
                      <a:pt x="386490" y="737190"/>
                    </a:cubicBezTo>
                    <a:cubicBezTo>
                      <a:pt x="518463" y="737780"/>
                      <a:pt x="640665" y="667712"/>
                      <a:pt x="706823" y="553517"/>
                    </a:cubicBezTo>
                    <a:cubicBezTo>
                      <a:pt x="772980" y="439322"/>
                      <a:pt x="772980" y="298458"/>
                      <a:pt x="706823" y="184263"/>
                    </a:cubicBezTo>
                    <a:cubicBezTo>
                      <a:pt x="640665" y="70068"/>
                      <a:pt x="518463" y="0"/>
                      <a:pt x="386490" y="59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solidFill>
                  <a:srgbClr val="000000"/>
                </a:solidFill>
              </a:ln>
            </p:spPr>
          </p:sp>
        </p:grpSp>
        <p:sp>
          <p:nvSpPr>
            <p:cNvPr id="156" name="ZoneTexte 155"/>
            <p:cNvSpPr txBox="1"/>
            <p:nvPr/>
          </p:nvSpPr>
          <p:spPr>
            <a:xfrm>
              <a:off x="5791805" y="3465523"/>
              <a:ext cx="144719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TN" sz="1600" dirty="0" smtClean="0">
                  <a:solidFill>
                    <a:schemeClr val="bg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المعتمد الاول</a:t>
              </a:r>
            </a:p>
          </p:txBody>
        </p:sp>
      </p:grpSp>
      <p:sp>
        <p:nvSpPr>
          <p:cNvPr id="163" name="ZoneTexte 162"/>
          <p:cNvSpPr txBox="1"/>
          <p:nvPr/>
        </p:nvSpPr>
        <p:spPr>
          <a:xfrm>
            <a:off x="5412145" y="1657415"/>
            <a:ext cx="14471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3200" dirty="0" smtClean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الوالي</a:t>
            </a:r>
            <a:endParaRPr lang="fr-FR" sz="3200" b="1" dirty="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64" name="ZoneTexte 163"/>
          <p:cNvSpPr txBox="1"/>
          <p:nvPr/>
        </p:nvSpPr>
        <p:spPr>
          <a:xfrm>
            <a:off x="7886878" y="2039005"/>
            <a:ext cx="1873807" cy="4162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1500" b="1" dirty="0" smtClean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مكتب العلاقة مع المواطن</a:t>
            </a:r>
          </a:p>
          <a:p>
            <a:pPr algn="ctr"/>
            <a:r>
              <a:rPr lang="ar-TN" sz="1500" b="1" dirty="0" smtClean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كريمة </a:t>
            </a:r>
            <a:r>
              <a:rPr lang="ar-TN" sz="1500" b="1" dirty="0" err="1" smtClean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المليكي</a:t>
            </a:r>
            <a:endParaRPr lang="fr-FR" sz="1500" b="1" dirty="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65" name="ZoneTexte 164"/>
          <p:cNvSpPr txBox="1"/>
          <p:nvPr/>
        </p:nvSpPr>
        <p:spPr>
          <a:xfrm>
            <a:off x="2819400" y="1729150"/>
            <a:ext cx="14471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2400" b="1" dirty="0" smtClean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محمد قويدر</a:t>
            </a:r>
            <a:endParaRPr lang="fr-FR" sz="2400" b="1" dirty="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77" name="ZoneTexte 176"/>
          <p:cNvSpPr txBox="1"/>
          <p:nvPr/>
        </p:nvSpPr>
        <p:spPr>
          <a:xfrm>
            <a:off x="482713" y="2069467"/>
            <a:ext cx="187380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1500" b="1" dirty="0" smtClean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وحدة الاحاطة بالمستثمرين</a:t>
            </a:r>
          </a:p>
          <a:p>
            <a:pPr algn="ctr"/>
            <a:r>
              <a:rPr lang="ar-TN" sz="1500" b="1" dirty="0" smtClean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سيدة </a:t>
            </a:r>
            <a:r>
              <a:rPr lang="ar-TN" sz="1500" b="1" dirty="0" smtClean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الامام</a:t>
            </a:r>
            <a:endParaRPr lang="fr-FR" sz="1500" b="1" dirty="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79" name="ZoneTexte 178"/>
          <p:cNvSpPr txBox="1"/>
          <p:nvPr/>
        </p:nvSpPr>
        <p:spPr>
          <a:xfrm>
            <a:off x="7816269" y="1228725"/>
            <a:ext cx="187380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1500" b="1" dirty="0" smtClean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معتمدة مركز الولاية</a:t>
            </a:r>
            <a:endParaRPr lang="fr-FR" sz="1500" b="1" dirty="0" smtClean="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ctr"/>
            <a:r>
              <a:rPr lang="ar-TN" sz="1500" b="1" dirty="0" smtClean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--------------</a:t>
            </a:r>
            <a:endParaRPr lang="fr-FR" sz="1500" b="1" dirty="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80" name="ZoneTexte 179"/>
          <p:cNvSpPr txBox="1"/>
          <p:nvPr/>
        </p:nvSpPr>
        <p:spPr>
          <a:xfrm>
            <a:off x="485590" y="1219200"/>
            <a:ext cx="187380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TN" sz="1500" b="1" dirty="0" smtClean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خلية مراقبة التصرف</a:t>
            </a:r>
          </a:p>
          <a:p>
            <a:pPr algn="ctr"/>
            <a:r>
              <a:rPr lang="ar-TN" sz="1500" b="1" dirty="0" smtClean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محمد </a:t>
            </a:r>
            <a:r>
              <a:rPr lang="ar-TN" sz="1500" b="1" dirty="0" err="1" smtClean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القوصري</a:t>
            </a:r>
            <a:endParaRPr lang="fr-FR" sz="1500" b="1" dirty="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cxnSp>
        <p:nvCxnSpPr>
          <p:cNvPr id="189" name="Connecteur en angle 188"/>
          <p:cNvCxnSpPr/>
          <p:nvPr/>
        </p:nvCxnSpPr>
        <p:spPr>
          <a:xfrm rot="10800000">
            <a:off x="2286001" y="1496200"/>
            <a:ext cx="529122" cy="502159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Connecteur en angle 192"/>
          <p:cNvCxnSpPr/>
          <p:nvPr/>
        </p:nvCxnSpPr>
        <p:spPr>
          <a:xfrm flipV="1">
            <a:off x="6986354" y="1505724"/>
            <a:ext cx="485722" cy="462803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3" name="Groupe 242"/>
          <p:cNvGrpSpPr/>
          <p:nvPr/>
        </p:nvGrpSpPr>
        <p:grpSpPr>
          <a:xfrm>
            <a:off x="196280" y="3304833"/>
            <a:ext cx="1839199" cy="556794"/>
            <a:chOff x="7725614" y="4019550"/>
            <a:chExt cx="1695748" cy="442149"/>
          </a:xfrm>
        </p:grpSpPr>
        <p:sp>
          <p:nvSpPr>
            <p:cNvPr id="244" name="Freeform 60"/>
            <p:cNvSpPr/>
            <p:nvPr/>
          </p:nvSpPr>
          <p:spPr>
            <a:xfrm>
              <a:off x="7725614" y="4051804"/>
              <a:ext cx="1695748" cy="409895"/>
            </a:xfrm>
            <a:custGeom>
              <a:avLst/>
              <a:gdLst/>
              <a:ahLst/>
              <a:cxnLst/>
              <a:rect l="l" t="t" r="r" b="b"/>
              <a:pathLst>
                <a:path w="3820160" h="855980">
                  <a:moveTo>
                    <a:pt x="3392170" y="855980"/>
                  </a:moveTo>
                  <a:lnTo>
                    <a:pt x="427990" y="855980"/>
                  </a:lnTo>
                  <a:cubicBezTo>
                    <a:pt x="191770" y="855980"/>
                    <a:pt x="0" y="664210"/>
                    <a:pt x="0" y="427990"/>
                  </a:cubicBezTo>
                  <a:cubicBezTo>
                    <a:pt x="0" y="191770"/>
                    <a:pt x="191770" y="0"/>
                    <a:pt x="427990" y="0"/>
                  </a:cubicBezTo>
                  <a:lnTo>
                    <a:pt x="3392170" y="0"/>
                  </a:lnTo>
                  <a:cubicBezTo>
                    <a:pt x="3628390" y="0"/>
                    <a:pt x="3820160" y="191770"/>
                    <a:pt x="3820160" y="427990"/>
                  </a:cubicBezTo>
                  <a:cubicBezTo>
                    <a:pt x="3820160" y="664210"/>
                    <a:pt x="3628390" y="855980"/>
                    <a:pt x="3392170" y="855980"/>
                  </a:cubicBezTo>
                  <a:close/>
                </a:path>
              </a:pathLst>
            </a:custGeom>
            <a:solidFill>
              <a:srgbClr val="9FA9C6"/>
            </a:solidFill>
          </p:spPr>
        </p:sp>
        <p:sp>
          <p:nvSpPr>
            <p:cNvPr id="245" name="Freeform 61"/>
            <p:cNvSpPr/>
            <p:nvPr/>
          </p:nvSpPr>
          <p:spPr>
            <a:xfrm>
              <a:off x="7734300" y="4066306"/>
              <a:ext cx="375026" cy="353294"/>
            </a:xfrm>
            <a:custGeom>
              <a:avLst/>
              <a:gdLst/>
              <a:ahLst/>
              <a:cxnLst/>
              <a:rect l="l" t="t" r="r" b="b"/>
              <a:pathLst>
                <a:path w="772980" h="737780">
                  <a:moveTo>
                    <a:pt x="386490" y="590"/>
                  </a:moveTo>
                  <a:cubicBezTo>
                    <a:pt x="254517" y="0"/>
                    <a:pt x="132315" y="70068"/>
                    <a:pt x="66157" y="184263"/>
                  </a:cubicBezTo>
                  <a:cubicBezTo>
                    <a:pt x="0" y="298458"/>
                    <a:pt x="0" y="439322"/>
                    <a:pt x="66157" y="553517"/>
                  </a:cubicBezTo>
                  <a:cubicBezTo>
                    <a:pt x="132315" y="667712"/>
                    <a:pt x="254517" y="737780"/>
                    <a:pt x="386490" y="737190"/>
                  </a:cubicBezTo>
                  <a:cubicBezTo>
                    <a:pt x="518463" y="737780"/>
                    <a:pt x="640665" y="667712"/>
                    <a:pt x="706823" y="553517"/>
                  </a:cubicBezTo>
                  <a:cubicBezTo>
                    <a:pt x="772980" y="439322"/>
                    <a:pt x="772980" y="298458"/>
                    <a:pt x="706823" y="184263"/>
                  </a:cubicBezTo>
                  <a:cubicBezTo>
                    <a:pt x="640665" y="70068"/>
                    <a:pt x="518463" y="0"/>
                    <a:pt x="386490" y="590"/>
                  </a:cubicBezTo>
                  <a:close/>
                </a:path>
              </a:pathLst>
            </a:custGeom>
            <a:solidFill>
              <a:srgbClr val="FFFFFF"/>
            </a:solidFill>
            <a:ln>
              <a:solidFill>
                <a:srgbClr val="000000"/>
              </a:solidFill>
            </a:ln>
          </p:spPr>
        </p:sp>
        <p:sp>
          <p:nvSpPr>
            <p:cNvPr id="246" name="ZoneTexte 245"/>
            <p:cNvSpPr txBox="1"/>
            <p:nvPr/>
          </p:nvSpPr>
          <p:spPr>
            <a:xfrm>
              <a:off x="8075391" y="4019550"/>
              <a:ext cx="1345971" cy="3666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TN" sz="1200" b="1" dirty="0" smtClean="0">
                  <a:solidFill>
                    <a:schemeClr val="bg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دائرة العمل الاقتصادي </a:t>
              </a:r>
              <a:r>
                <a:rPr lang="ar-TN" sz="1200" b="1" dirty="0" smtClean="0">
                  <a:solidFill>
                    <a:schemeClr val="bg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والاستثمار</a:t>
              </a:r>
              <a:endParaRPr lang="fr-FR" sz="1200" b="1" dirty="0" smtClean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grpSp>
        <p:nvGrpSpPr>
          <p:cNvPr id="247" name="Group 100"/>
          <p:cNvGrpSpPr>
            <a:grpSpLocks noChangeAspect="1"/>
          </p:cNvGrpSpPr>
          <p:nvPr/>
        </p:nvGrpSpPr>
        <p:grpSpPr>
          <a:xfrm>
            <a:off x="7634987" y="6099099"/>
            <a:ext cx="1609770" cy="379310"/>
            <a:chOff x="0" y="0"/>
            <a:chExt cx="3818890" cy="854710"/>
          </a:xfrm>
        </p:grpSpPr>
        <p:sp>
          <p:nvSpPr>
            <p:cNvPr id="248" name="Freeform 101"/>
            <p:cNvSpPr/>
            <p:nvPr/>
          </p:nvSpPr>
          <p:spPr>
            <a:xfrm>
              <a:off x="-1270" y="0"/>
              <a:ext cx="3820160" cy="855980"/>
            </a:xfrm>
            <a:custGeom>
              <a:avLst/>
              <a:gdLst/>
              <a:ahLst/>
              <a:cxnLst/>
              <a:rect l="l" t="t" r="r" b="b"/>
              <a:pathLst>
                <a:path w="3820160" h="855980">
                  <a:moveTo>
                    <a:pt x="3392170" y="855980"/>
                  </a:moveTo>
                  <a:lnTo>
                    <a:pt x="427990" y="855980"/>
                  </a:lnTo>
                  <a:cubicBezTo>
                    <a:pt x="191770" y="855980"/>
                    <a:pt x="0" y="664210"/>
                    <a:pt x="0" y="427990"/>
                  </a:cubicBezTo>
                  <a:cubicBezTo>
                    <a:pt x="0" y="191770"/>
                    <a:pt x="191770" y="0"/>
                    <a:pt x="427990" y="0"/>
                  </a:cubicBezTo>
                  <a:lnTo>
                    <a:pt x="3392170" y="0"/>
                  </a:lnTo>
                  <a:cubicBezTo>
                    <a:pt x="3628390" y="0"/>
                    <a:pt x="3820160" y="191770"/>
                    <a:pt x="3820160" y="427990"/>
                  </a:cubicBezTo>
                  <a:cubicBezTo>
                    <a:pt x="3820160" y="664210"/>
                    <a:pt x="3628390" y="855980"/>
                    <a:pt x="3392170" y="855980"/>
                  </a:cubicBezTo>
                  <a:close/>
                </a:path>
              </a:pathLst>
            </a:custGeom>
            <a:solidFill>
              <a:srgbClr val="C3BDB8"/>
            </a:solidFill>
          </p:spPr>
        </p:sp>
        <p:sp>
          <p:nvSpPr>
            <p:cNvPr id="249" name="Freeform 102"/>
            <p:cNvSpPr/>
            <p:nvPr/>
          </p:nvSpPr>
          <p:spPr>
            <a:xfrm>
              <a:off x="52930" y="59100"/>
              <a:ext cx="772980" cy="737780"/>
            </a:xfrm>
            <a:custGeom>
              <a:avLst/>
              <a:gdLst/>
              <a:ahLst/>
              <a:cxnLst/>
              <a:rect l="l" t="t" r="r" b="b"/>
              <a:pathLst>
                <a:path w="772980" h="737780">
                  <a:moveTo>
                    <a:pt x="386490" y="590"/>
                  </a:moveTo>
                  <a:cubicBezTo>
                    <a:pt x="254517" y="0"/>
                    <a:pt x="132315" y="70068"/>
                    <a:pt x="66157" y="184263"/>
                  </a:cubicBezTo>
                  <a:cubicBezTo>
                    <a:pt x="0" y="298458"/>
                    <a:pt x="0" y="439322"/>
                    <a:pt x="66157" y="553517"/>
                  </a:cubicBezTo>
                  <a:cubicBezTo>
                    <a:pt x="132315" y="667712"/>
                    <a:pt x="254517" y="737780"/>
                    <a:pt x="386490" y="737190"/>
                  </a:cubicBezTo>
                  <a:cubicBezTo>
                    <a:pt x="518463" y="737780"/>
                    <a:pt x="640665" y="667712"/>
                    <a:pt x="706823" y="553517"/>
                  </a:cubicBezTo>
                  <a:cubicBezTo>
                    <a:pt x="772980" y="439322"/>
                    <a:pt x="772980" y="298458"/>
                    <a:pt x="706823" y="184263"/>
                  </a:cubicBezTo>
                  <a:cubicBezTo>
                    <a:pt x="640665" y="70068"/>
                    <a:pt x="518463" y="0"/>
                    <a:pt x="386490" y="590"/>
                  </a:cubicBezTo>
                  <a:close/>
                </a:path>
              </a:pathLst>
            </a:custGeom>
            <a:solidFill>
              <a:srgbClr val="FFFFFF"/>
            </a:solidFill>
            <a:ln>
              <a:solidFill>
                <a:srgbClr val="000000"/>
              </a:solidFill>
            </a:ln>
          </p:spPr>
        </p:sp>
      </p:grpSp>
      <p:grpSp>
        <p:nvGrpSpPr>
          <p:cNvPr id="250" name="Group 103"/>
          <p:cNvGrpSpPr>
            <a:grpSpLocks noChangeAspect="1"/>
          </p:cNvGrpSpPr>
          <p:nvPr/>
        </p:nvGrpSpPr>
        <p:grpSpPr>
          <a:xfrm>
            <a:off x="7650530" y="6631089"/>
            <a:ext cx="1594227" cy="379311"/>
            <a:chOff x="0" y="0"/>
            <a:chExt cx="3818890" cy="854710"/>
          </a:xfrm>
        </p:grpSpPr>
        <p:sp>
          <p:nvSpPr>
            <p:cNvPr id="251" name="Freeform 104"/>
            <p:cNvSpPr/>
            <p:nvPr/>
          </p:nvSpPr>
          <p:spPr>
            <a:xfrm>
              <a:off x="-1270" y="0"/>
              <a:ext cx="3820160" cy="855980"/>
            </a:xfrm>
            <a:custGeom>
              <a:avLst/>
              <a:gdLst/>
              <a:ahLst/>
              <a:cxnLst/>
              <a:rect l="l" t="t" r="r" b="b"/>
              <a:pathLst>
                <a:path w="3820160" h="855980">
                  <a:moveTo>
                    <a:pt x="3392170" y="855980"/>
                  </a:moveTo>
                  <a:lnTo>
                    <a:pt x="427990" y="855980"/>
                  </a:lnTo>
                  <a:cubicBezTo>
                    <a:pt x="191770" y="855980"/>
                    <a:pt x="0" y="664210"/>
                    <a:pt x="0" y="427990"/>
                  </a:cubicBezTo>
                  <a:cubicBezTo>
                    <a:pt x="0" y="191770"/>
                    <a:pt x="191770" y="0"/>
                    <a:pt x="427990" y="0"/>
                  </a:cubicBezTo>
                  <a:lnTo>
                    <a:pt x="3392170" y="0"/>
                  </a:lnTo>
                  <a:cubicBezTo>
                    <a:pt x="3628390" y="0"/>
                    <a:pt x="3820160" y="191770"/>
                    <a:pt x="3820160" y="427990"/>
                  </a:cubicBezTo>
                  <a:cubicBezTo>
                    <a:pt x="3820160" y="664210"/>
                    <a:pt x="3628390" y="855980"/>
                    <a:pt x="3392170" y="855980"/>
                  </a:cubicBezTo>
                  <a:close/>
                </a:path>
              </a:pathLst>
            </a:custGeom>
            <a:solidFill>
              <a:srgbClr val="C3BDB8"/>
            </a:solidFill>
          </p:spPr>
        </p:sp>
        <p:sp>
          <p:nvSpPr>
            <p:cNvPr id="252" name="Freeform 105"/>
            <p:cNvSpPr/>
            <p:nvPr/>
          </p:nvSpPr>
          <p:spPr>
            <a:xfrm>
              <a:off x="52930" y="59100"/>
              <a:ext cx="772980" cy="737780"/>
            </a:xfrm>
            <a:custGeom>
              <a:avLst/>
              <a:gdLst/>
              <a:ahLst/>
              <a:cxnLst/>
              <a:rect l="l" t="t" r="r" b="b"/>
              <a:pathLst>
                <a:path w="772980" h="737780">
                  <a:moveTo>
                    <a:pt x="386490" y="590"/>
                  </a:moveTo>
                  <a:cubicBezTo>
                    <a:pt x="254517" y="0"/>
                    <a:pt x="132315" y="70068"/>
                    <a:pt x="66157" y="184263"/>
                  </a:cubicBezTo>
                  <a:cubicBezTo>
                    <a:pt x="0" y="298458"/>
                    <a:pt x="0" y="439322"/>
                    <a:pt x="66157" y="553517"/>
                  </a:cubicBezTo>
                  <a:cubicBezTo>
                    <a:pt x="132315" y="667712"/>
                    <a:pt x="254517" y="737780"/>
                    <a:pt x="386490" y="737190"/>
                  </a:cubicBezTo>
                  <a:cubicBezTo>
                    <a:pt x="518463" y="737780"/>
                    <a:pt x="640665" y="667712"/>
                    <a:pt x="706823" y="553517"/>
                  </a:cubicBezTo>
                  <a:cubicBezTo>
                    <a:pt x="772980" y="439322"/>
                    <a:pt x="772980" y="298458"/>
                    <a:pt x="706823" y="184263"/>
                  </a:cubicBezTo>
                  <a:cubicBezTo>
                    <a:pt x="640665" y="70068"/>
                    <a:pt x="518463" y="0"/>
                    <a:pt x="386490" y="590"/>
                  </a:cubicBezTo>
                  <a:close/>
                </a:path>
              </a:pathLst>
            </a:custGeom>
            <a:solidFill>
              <a:srgbClr val="FFFFFF"/>
            </a:solidFill>
            <a:ln>
              <a:solidFill>
                <a:srgbClr val="000000"/>
              </a:solidFill>
            </a:ln>
          </p:spPr>
        </p:sp>
      </p:grpSp>
      <p:cxnSp>
        <p:nvCxnSpPr>
          <p:cNvPr id="281" name="Connecteur en angle 280"/>
          <p:cNvCxnSpPr/>
          <p:nvPr/>
        </p:nvCxnSpPr>
        <p:spPr>
          <a:xfrm rot="5400000">
            <a:off x="-877764" y="4446803"/>
            <a:ext cx="2062218" cy="179015"/>
          </a:xfrm>
          <a:prstGeom prst="bentConnector3">
            <a:avLst>
              <a:gd name="adj1" fmla="val -126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6" name="Groupe 285"/>
          <p:cNvGrpSpPr/>
          <p:nvPr/>
        </p:nvGrpSpPr>
        <p:grpSpPr>
          <a:xfrm>
            <a:off x="63836" y="5398958"/>
            <a:ext cx="1625410" cy="379311"/>
            <a:chOff x="98556" y="6125327"/>
            <a:chExt cx="1625410" cy="379311"/>
          </a:xfrm>
        </p:grpSpPr>
        <p:grpSp>
          <p:nvGrpSpPr>
            <p:cNvPr id="276" name="Group 103"/>
            <p:cNvGrpSpPr>
              <a:grpSpLocks noChangeAspect="1"/>
            </p:cNvGrpSpPr>
            <p:nvPr/>
          </p:nvGrpSpPr>
          <p:grpSpPr>
            <a:xfrm>
              <a:off x="129739" y="6125327"/>
              <a:ext cx="1594227" cy="379311"/>
              <a:chOff x="0" y="0"/>
              <a:chExt cx="3818890" cy="854710"/>
            </a:xfrm>
          </p:grpSpPr>
          <p:sp>
            <p:nvSpPr>
              <p:cNvPr id="278" name="Freeform 104"/>
              <p:cNvSpPr/>
              <p:nvPr/>
            </p:nvSpPr>
            <p:spPr>
              <a:xfrm>
                <a:off x="-1270" y="0"/>
                <a:ext cx="3820160" cy="855980"/>
              </a:xfrm>
              <a:custGeom>
                <a:avLst/>
                <a:gdLst/>
                <a:ahLst/>
                <a:cxnLst/>
                <a:rect l="l" t="t" r="r" b="b"/>
                <a:pathLst>
                  <a:path w="3820160" h="855980">
                    <a:moveTo>
                      <a:pt x="3392170" y="855980"/>
                    </a:moveTo>
                    <a:lnTo>
                      <a:pt x="427990" y="855980"/>
                    </a:lnTo>
                    <a:cubicBezTo>
                      <a:pt x="191770" y="855980"/>
                      <a:pt x="0" y="664210"/>
                      <a:pt x="0" y="427990"/>
                    </a:cubicBezTo>
                    <a:cubicBezTo>
                      <a:pt x="0" y="191770"/>
                      <a:pt x="191770" y="0"/>
                      <a:pt x="427990" y="0"/>
                    </a:cubicBezTo>
                    <a:lnTo>
                      <a:pt x="3392170" y="0"/>
                    </a:lnTo>
                    <a:cubicBezTo>
                      <a:pt x="3628390" y="0"/>
                      <a:pt x="3820160" y="191770"/>
                      <a:pt x="3820160" y="427990"/>
                    </a:cubicBezTo>
                    <a:cubicBezTo>
                      <a:pt x="3820160" y="664210"/>
                      <a:pt x="3628390" y="855980"/>
                      <a:pt x="3392170" y="855980"/>
                    </a:cubicBezTo>
                    <a:close/>
                  </a:path>
                </a:pathLst>
              </a:custGeom>
              <a:solidFill>
                <a:srgbClr val="C3BDB8"/>
              </a:solidFill>
            </p:spPr>
          </p:sp>
          <p:sp>
            <p:nvSpPr>
              <p:cNvPr id="279" name="Freeform 105"/>
              <p:cNvSpPr/>
              <p:nvPr/>
            </p:nvSpPr>
            <p:spPr>
              <a:xfrm>
                <a:off x="52930" y="59100"/>
                <a:ext cx="772980" cy="737780"/>
              </a:xfrm>
              <a:custGeom>
                <a:avLst/>
                <a:gdLst/>
                <a:ahLst/>
                <a:cxnLst/>
                <a:rect l="l" t="t" r="r" b="b"/>
                <a:pathLst>
                  <a:path w="772980" h="737780">
                    <a:moveTo>
                      <a:pt x="386490" y="590"/>
                    </a:moveTo>
                    <a:cubicBezTo>
                      <a:pt x="254517" y="0"/>
                      <a:pt x="132315" y="70068"/>
                      <a:pt x="66157" y="184263"/>
                    </a:cubicBezTo>
                    <a:cubicBezTo>
                      <a:pt x="0" y="298458"/>
                      <a:pt x="0" y="439322"/>
                      <a:pt x="66157" y="553517"/>
                    </a:cubicBezTo>
                    <a:cubicBezTo>
                      <a:pt x="132315" y="667712"/>
                      <a:pt x="254517" y="737780"/>
                      <a:pt x="386490" y="737190"/>
                    </a:cubicBezTo>
                    <a:cubicBezTo>
                      <a:pt x="518463" y="737780"/>
                      <a:pt x="640665" y="667712"/>
                      <a:pt x="706823" y="553517"/>
                    </a:cubicBezTo>
                    <a:cubicBezTo>
                      <a:pt x="772980" y="439322"/>
                      <a:pt x="772980" y="298458"/>
                      <a:pt x="706823" y="184263"/>
                    </a:cubicBezTo>
                    <a:cubicBezTo>
                      <a:pt x="640665" y="70068"/>
                      <a:pt x="518463" y="0"/>
                      <a:pt x="386490" y="59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solidFill>
                  <a:srgbClr val="000000"/>
                </a:solidFill>
              </a:ln>
            </p:spPr>
          </p:sp>
        </p:grpSp>
        <p:cxnSp>
          <p:nvCxnSpPr>
            <p:cNvPr id="285" name="Connecteur droit 284"/>
            <p:cNvCxnSpPr/>
            <p:nvPr/>
          </p:nvCxnSpPr>
          <p:spPr>
            <a:xfrm>
              <a:off x="98556" y="6277204"/>
              <a:ext cx="6775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7" name="Groupe 286"/>
          <p:cNvGrpSpPr/>
          <p:nvPr/>
        </p:nvGrpSpPr>
        <p:grpSpPr>
          <a:xfrm>
            <a:off x="63836" y="4985868"/>
            <a:ext cx="1625410" cy="379311"/>
            <a:chOff x="98556" y="6125327"/>
            <a:chExt cx="1625410" cy="379311"/>
          </a:xfrm>
        </p:grpSpPr>
        <p:grpSp>
          <p:nvGrpSpPr>
            <p:cNvPr id="290" name="Group 103"/>
            <p:cNvGrpSpPr>
              <a:grpSpLocks noChangeAspect="1"/>
            </p:cNvGrpSpPr>
            <p:nvPr/>
          </p:nvGrpSpPr>
          <p:grpSpPr>
            <a:xfrm>
              <a:off x="129739" y="6125327"/>
              <a:ext cx="1594227" cy="379311"/>
              <a:chOff x="0" y="0"/>
              <a:chExt cx="3818890" cy="854710"/>
            </a:xfrm>
          </p:grpSpPr>
          <p:sp>
            <p:nvSpPr>
              <p:cNvPr id="292" name="Freeform 104"/>
              <p:cNvSpPr/>
              <p:nvPr/>
            </p:nvSpPr>
            <p:spPr>
              <a:xfrm>
                <a:off x="-1270" y="0"/>
                <a:ext cx="3820160" cy="855980"/>
              </a:xfrm>
              <a:custGeom>
                <a:avLst/>
                <a:gdLst/>
                <a:ahLst/>
                <a:cxnLst/>
                <a:rect l="l" t="t" r="r" b="b"/>
                <a:pathLst>
                  <a:path w="3820160" h="855980">
                    <a:moveTo>
                      <a:pt x="3392170" y="855980"/>
                    </a:moveTo>
                    <a:lnTo>
                      <a:pt x="427990" y="855980"/>
                    </a:lnTo>
                    <a:cubicBezTo>
                      <a:pt x="191770" y="855980"/>
                      <a:pt x="0" y="664210"/>
                      <a:pt x="0" y="427990"/>
                    </a:cubicBezTo>
                    <a:cubicBezTo>
                      <a:pt x="0" y="191770"/>
                      <a:pt x="191770" y="0"/>
                      <a:pt x="427990" y="0"/>
                    </a:cubicBezTo>
                    <a:lnTo>
                      <a:pt x="3392170" y="0"/>
                    </a:lnTo>
                    <a:cubicBezTo>
                      <a:pt x="3628390" y="0"/>
                      <a:pt x="3820160" y="191770"/>
                      <a:pt x="3820160" y="427990"/>
                    </a:cubicBezTo>
                    <a:cubicBezTo>
                      <a:pt x="3820160" y="664210"/>
                      <a:pt x="3628390" y="855980"/>
                      <a:pt x="3392170" y="855980"/>
                    </a:cubicBezTo>
                    <a:close/>
                  </a:path>
                </a:pathLst>
              </a:custGeom>
              <a:solidFill>
                <a:srgbClr val="C3BDB8"/>
              </a:solidFill>
            </p:spPr>
          </p:sp>
          <p:sp>
            <p:nvSpPr>
              <p:cNvPr id="293" name="Freeform 105"/>
              <p:cNvSpPr/>
              <p:nvPr/>
            </p:nvSpPr>
            <p:spPr>
              <a:xfrm>
                <a:off x="52930" y="59100"/>
                <a:ext cx="772980" cy="737780"/>
              </a:xfrm>
              <a:custGeom>
                <a:avLst/>
                <a:gdLst/>
                <a:ahLst/>
                <a:cxnLst/>
                <a:rect l="l" t="t" r="r" b="b"/>
                <a:pathLst>
                  <a:path w="772980" h="737780">
                    <a:moveTo>
                      <a:pt x="386490" y="590"/>
                    </a:moveTo>
                    <a:cubicBezTo>
                      <a:pt x="254517" y="0"/>
                      <a:pt x="132315" y="70068"/>
                      <a:pt x="66157" y="184263"/>
                    </a:cubicBezTo>
                    <a:cubicBezTo>
                      <a:pt x="0" y="298458"/>
                      <a:pt x="0" y="439322"/>
                      <a:pt x="66157" y="553517"/>
                    </a:cubicBezTo>
                    <a:cubicBezTo>
                      <a:pt x="132315" y="667712"/>
                      <a:pt x="254517" y="737780"/>
                      <a:pt x="386490" y="737190"/>
                    </a:cubicBezTo>
                    <a:cubicBezTo>
                      <a:pt x="518463" y="737780"/>
                      <a:pt x="640665" y="667712"/>
                      <a:pt x="706823" y="553517"/>
                    </a:cubicBezTo>
                    <a:cubicBezTo>
                      <a:pt x="772980" y="439322"/>
                      <a:pt x="772980" y="298458"/>
                      <a:pt x="706823" y="184263"/>
                    </a:cubicBezTo>
                    <a:cubicBezTo>
                      <a:pt x="640665" y="70068"/>
                      <a:pt x="518463" y="0"/>
                      <a:pt x="386490" y="59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solidFill>
                  <a:srgbClr val="000000"/>
                </a:solidFill>
              </a:ln>
            </p:spPr>
          </p:sp>
        </p:grpSp>
        <p:cxnSp>
          <p:nvCxnSpPr>
            <p:cNvPr id="289" name="Connecteur droit 288"/>
            <p:cNvCxnSpPr/>
            <p:nvPr/>
          </p:nvCxnSpPr>
          <p:spPr>
            <a:xfrm>
              <a:off x="98556" y="6277204"/>
              <a:ext cx="6775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4" name="Groupe 293"/>
          <p:cNvGrpSpPr/>
          <p:nvPr/>
        </p:nvGrpSpPr>
        <p:grpSpPr>
          <a:xfrm>
            <a:off x="65498" y="4572000"/>
            <a:ext cx="1625410" cy="379311"/>
            <a:chOff x="98556" y="6125327"/>
            <a:chExt cx="1625410" cy="379311"/>
          </a:xfrm>
        </p:grpSpPr>
        <p:grpSp>
          <p:nvGrpSpPr>
            <p:cNvPr id="297" name="Group 103"/>
            <p:cNvGrpSpPr>
              <a:grpSpLocks noChangeAspect="1"/>
            </p:cNvGrpSpPr>
            <p:nvPr/>
          </p:nvGrpSpPr>
          <p:grpSpPr>
            <a:xfrm>
              <a:off x="129739" y="6125327"/>
              <a:ext cx="1594227" cy="379311"/>
              <a:chOff x="0" y="0"/>
              <a:chExt cx="3818890" cy="854710"/>
            </a:xfrm>
          </p:grpSpPr>
          <p:sp>
            <p:nvSpPr>
              <p:cNvPr id="299" name="Freeform 104"/>
              <p:cNvSpPr/>
              <p:nvPr/>
            </p:nvSpPr>
            <p:spPr>
              <a:xfrm>
                <a:off x="-1270" y="0"/>
                <a:ext cx="3820160" cy="855980"/>
              </a:xfrm>
              <a:custGeom>
                <a:avLst/>
                <a:gdLst/>
                <a:ahLst/>
                <a:cxnLst/>
                <a:rect l="l" t="t" r="r" b="b"/>
                <a:pathLst>
                  <a:path w="3820160" h="855980">
                    <a:moveTo>
                      <a:pt x="3392170" y="855980"/>
                    </a:moveTo>
                    <a:lnTo>
                      <a:pt x="427990" y="855980"/>
                    </a:lnTo>
                    <a:cubicBezTo>
                      <a:pt x="191770" y="855980"/>
                      <a:pt x="0" y="664210"/>
                      <a:pt x="0" y="427990"/>
                    </a:cubicBezTo>
                    <a:cubicBezTo>
                      <a:pt x="0" y="191770"/>
                      <a:pt x="191770" y="0"/>
                      <a:pt x="427990" y="0"/>
                    </a:cubicBezTo>
                    <a:lnTo>
                      <a:pt x="3392170" y="0"/>
                    </a:lnTo>
                    <a:cubicBezTo>
                      <a:pt x="3628390" y="0"/>
                      <a:pt x="3820160" y="191770"/>
                      <a:pt x="3820160" y="427990"/>
                    </a:cubicBezTo>
                    <a:cubicBezTo>
                      <a:pt x="3820160" y="664210"/>
                      <a:pt x="3628390" y="855980"/>
                      <a:pt x="3392170" y="855980"/>
                    </a:cubicBezTo>
                    <a:close/>
                  </a:path>
                </a:pathLst>
              </a:custGeom>
              <a:solidFill>
                <a:srgbClr val="C3BDB8"/>
              </a:solidFill>
            </p:spPr>
          </p:sp>
          <p:sp>
            <p:nvSpPr>
              <p:cNvPr id="300" name="Freeform 105"/>
              <p:cNvSpPr/>
              <p:nvPr/>
            </p:nvSpPr>
            <p:spPr>
              <a:xfrm>
                <a:off x="52930" y="59100"/>
                <a:ext cx="772980" cy="737780"/>
              </a:xfrm>
              <a:custGeom>
                <a:avLst/>
                <a:gdLst/>
                <a:ahLst/>
                <a:cxnLst/>
                <a:rect l="l" t="t" r="r" b="b"/>
                <a:pathLst>
                  <a:path w="772980" h="737780">
                    <a:moveTo>
                      <a:pt x="386490" y="590"/>
                    </a:moveTo>
                    <a:cubicBezTo>
                      <a:pt x="254517" y="0"/>
                      <a:pt x="132315" y="70068"/>
                      <a:pt x="66157" y="184263"/>
                    </a:cubicBezTo>
                    <a:cubicBezTo>
                      <a:pt x="0" y="298458"/>
                      <a:pt x="0" y="439322"/>
                      <a:pt x="66157" y="553517"/>
                    </a:cubicBezTo>
                    <a:cubicBezTo>
                      <a:pt x="132315" y="667712"/>
                      <a:pt x="254517" y="737780"/>
                      <a:pt x="386490" y="737190"/>
                    </a:cubicBezTo>
                    <a:cubicBezTo>
                      <a:pt x="518463" y="737780"/>
                      <a:pt x="640665" y="667712"/>
                      <a:pt x="706823" y="553517"/>
                    </a:cubicBezTo>
                    <a:cubicBezTo>
                      <a:pt x="772980" y="439322"/>
                      <a:pt x="772980" y="298458"/>
                      <a:pt x="706823" y="184263"/>
                    </a:cubicBezTo>
                    <a:cubicBezTo>
                      <a:pt x="640665" y="70068"/>
                      <a:pt x="518463" y="0"/>
                      <a:pt x="386490" y="59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solidFill>
                  <a:srgbClr val="000000"/>
                </a:solidFill>
              </a:ln>
            </p:spPr>
          </p:sp>
        </p:grpSp>
        <p:cxnSp>
          <p:nvCxnSpPr>
            <p:cNvPr id="296" name="Connecteur droit 295"/>
            <p:cNvCxnSpPr/>
            <p:nvPr/>
          </p:nvCxnSpPr>
          <p:spPr>
            <a:xfrm>
              <a:off x="98556" y="6277204"/>
              <a:ext cx="6775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4" name="Group 103"/>
          <p:cNvGrpSpPr>
            <a:grpSpLocks noChangeAspect="1"/>
          </p:cNvGrpSpPr>
          <p:nvPr/>
        </p:nvGrpSpPr>
        <p:grpSpPr>
          <a:xfrm>
            <a:off x="632545" y="6764439"/>
            <a:ext cx="1594227" cy="379311"/>
            <a:chOff x="0" y="0"/>
            <a:chExt cx="3818890" cy="854710"/>
          </a:xfrm>
        </p:grpSpPr>
        <p:sp>
          <p:nvSpPr>
            <p:cNvPr id="316" name="Freeform 104"/>
            <p:cNvSpPr/>
            <p:nvPr/>
          </p:nvSpPr>
          <p:spPr>
            <a:xfrm>
              <a:off x="-1270" y="0"/>
              <a:ext cx="3820160" cy="855980"/>
            </a:xfrm>
            <a:custGeom>
              <a:avLst/>
              <a:gdLst/>
              <a:ahLst/>
              <a:cxnLst/>
              <a:rect l="l" t="t" r="r" b="b"/>
              <a:pathLst>
                <a:path w="3820160" h="855980">
                  <a:moveTo>
                    <a:pt x="3392170" y="855980"/>
                  </a:moveTo>
                  <a:lnTo>
                    <a:pt x="427990" y="855980"/>
                  </a:lnTo>
                  <a:cubicBezTo>
                    <a:pt x="191770" y="855980"/>
                    <a:pt x="0" y="664210"/>
                    <a:pt x="0" y="427990"/>
                  </a:cubicBezTo>
                  <a:cubicBezTo>
                    <a:pt x="0" y="191770"/>
                    <a:pt x="191770" y="0"/>
                    <a:pt x="427990" y="0"/>
                  </a:cubicBezTo>
                  <a:lnTo>
                    <a:pt x="3392170" y="0"/>
                  </a:lnTo>
                  <a:cubicBezTo>
                    <a:pt x="3628390" y="0"/>
                    <a:pt x="3820160" y="191770"/>
                    <a:pt x="3820160" y="427990"/>
                  </a:cubicBezTo>
                  <a:cubicBezTo>
                    <a:pt x="3820160" y="664210"/>
                    <a:pt x="3628390" y="855980"/>
                    <a:pt x="3392170" y="855980"/>
                  </a:cubicBezTo>
                  <a:close/>
                </a:path>
              </a:pathLst>
            </a:custGeom>
            <a:solidFill>
              <a:srgbClr val="C3BDB8"/>
            </a:solidFill>
          </p:spPr>
        </p:sp>
        <p:sp>
          <p:nvSpPr>
            <p:cNvPr id="317" name="Freeform 105"/>
            <p:cNvSpPr/>
            <p:nvPr/>
          </p:nvSpPr>
          <p:spPr>
            <a:xfrm>
              <a:off x="52930" y="59100"/>
              <a:ext cx="772980" cy="737780"/>
            </a:xfrm>
            <a:custGeom>
              <a:avLst/>
              <a:gdLst/>
              <a:ahLst/>
              <a:cxnLst/>
              <a:rect l="l" t="t" r="r" b="b"/>
              <a:pathLst>
                <a:path w="772980" h="737780">
                  <a:moveTo>
                    <a:pt x="386490" y="590"/>
                  </a:moveTo>
                  <a:cubicBezTo>
                    <a:pt x="254517" y="0"/>
                    <a:pt x="132315" y="70068"/>
                    <a:pt x="66157" y="184263"/>
                  </a:cubicBezTo>
                  <a:cubicBezTo>
                    <a:pt x="0" y="298458"/>
                    <a:pt x="0" y="439322"/>
                    <a:pt x="66157" y="553517"/>
                  </a:cubicBezTo>
                  <a:cubicBezTo>
                    <a:pt x="132315" y="667712"/>
                    <a:pt x="254517" y="737780"/>
                    <a:pt x="386490" y="737190"/>
                  </a:cubicBezTo>
                  <a:cubicBezTo>
                    <a:pt x="518463" y="737780"/>
                    <a:pt x="640665" y="667712"/>
                    <a:pt x="706823" y="553517"/>
                  </a:cubicBezTo>
                  <a:cubicBezTo>
                    <a:pt x="772980" y="439322"/>
                    <a:pt x="772980" y="298458"/>
                    <a:pt x="706823" y="184263"/>
                  </a:cubicBezTo>
                  <a:cubicBezTo>
                    <a:pt x="640665" y="70068"/>
                    <a:pt x="518463" y="0"/>
                    <a:pt x="386490" y="590"/>
                  </a:cubicBezTo>
                  <a:close/>
                </a:path>
              </a:pathLst>
            </a:custGeom>
            <a:solidFill>
              <a:srgbClr val="FFFFFF"/>
            </a:solidFill>
            <a:ln>
              <a:solidFill>
                <a:srgbClr val="000000"/>
              </a:solidFill>
            </a:ln>
          </p:spPr>
        </p:sp>
      </p:grpSp>
      <p:grpSp>
        <p:nvGrpSpPr>
          <p:cNvPr id="321" name="Group 103"/>
          <p:cNvGrpSpPr>
            <a:grpSpLocks noChangeAspect="1"/>
          </p:cNvGrpSpPr>
          <p:nvPr/>
        </p:nvGrpSpPr>
        <p:grpSpPr>
          <a:xfrm>
            <a:off x="632545" y="6351349"/>
            <a:ext cx="1594227" cy="379311"/>
            <a:chOff x="0" y="0"/>
            <a:chExt cx="3818890" cy="854710"/>
          </a:xfrm>
        </p:grpSpPr>
        <p:sp>
          <p:nvSpPr>
            <p:cNvPr id="323" name="Freeform 104"/>
            <p:cNvSpPr/>
            <p:nvPr/>
          </p:nvSpPr>
          <p:spPr>
            <a:xfrm>
              <a:off x="-1270" y="0"/>
              <a:ext cx="3820160" cy="855980"/>
            </a:xfrm>
            <a:custGeom>
              <a:avLst/>
              <a:gdLst/>
              <a:ahLst/>
              <a:cxnLst/>
              <a:rect l="l" t="t" r="r" b="b"/>
              <a:pathLst>
                <a:path w="3820160" h="855980">
                  <a:moveTo>
                    <a:pt x="3392170" y="855980"/>
                  </a:moveTo>
                  <a:lnTo>
                    <a:pt x="427990" y="855980"/>
                  </a:lnTo>
                  <a:cubicBezTo>
                    <a:pt x="191770" y="855980"/>
                    <a:pt x="0" y="664210"/>
                    <a:pt x="0" y="427990"/>
                  </a:cubicBezTo>
                  <a:cubicBezTo>
                    <a:pt x="0" y="191770"/>
                    <a:pt x="191770" y="0"/>
                    <a:pt x="427990" y="0"/>
                  </a:cubicBezTo>
                  <a:lnTo>
                    <a:pt x="3392170" y="0"/>
                  </a:lnTo>
                  <a:cubicBezTo>
                    <a:pt x="3628390" y="0"/>
                    <a:pt x="3820160" y="191770"/>
                    <a:pt x="3820160" y="427990"/>
                  </a:cubicBezTo>
                  <a:cubicBezTo>
                    <a:pt x="3820160" y="664210"/>
                    <a:pt x="3628390" y="855980"/>
                    <a:pt x="3392170" y="855980"/>
                  </a:cubicBezTo>
                  <a:close/>
                </a:path>
              </a:pathLst>
            </a:custGeom>
            <a:solidFill>
              <a:srgbClr val="C3BDB8"/>
            </a:solidFill>
          </p:spPr>
        </p:sp>
        <p:sp>
          <p:nvSpPr>
            <p:cNvPr id="324" name="Freeform 105"/>
            <p:cNvSpPr/>
            <p:nvPr/>
          </p:nvSpPr>
          <p:spPr>
            <a:xfrm>
              <a:off x="52930" y="59100"/>
              <a:ext cx="772980" cy="737780"/>
            </a:xfrm>
            <a:custGeom>
              <a:avLst/>
              <a:gdLst/>
              <a:ahLst/>
              <a:cxnLst/>
              <a:rect l="l" t="t" r="r" b="b"/>
              <a:pathLst>
                <a:path w="772980" h="737780">
                  <a:moveTo>
                    <a:pt x="386490" y="590"/>
                  </a:moveTo>
                  <a:cubicBezTo>
                    <a:pt x="254517" y="0"/>
                    <a:pt x="132315" y="70068"/>
                    <a:pt x="66157" y="184263"/>
                  </a:cubicBezTo>
                  <a:cubicBezTo>
                    <a:pt x="0" y="298458"/>
                    <a:pt x="0" y="439322"/>
                    <a:pt x="66157" y="553517"/>
                  </a:cubicBezTo>
                  <a:cubicBezTo>
                    <a:pt x="132315" y="667712"/>
                    <a:pt x="254517" y="737780"/>
                    <a:pt x="386490" y="737190"/>
                  </a:cubicBezTo>
                  <a:cubicBezTo>
                    <a:pt x="518463" y="737780"/>
                    <a:pt x="640665" y="667712"/>
                    <a:pt x="706823" y="553517"/>
                  </a:cubicBezTo>
                  <a:cubicBezTo>
                    <a:pt x="772980" y="439322"/>
                    <a:pt x="772980" y="298458"/>
                    <a:pt x="706823" y="184263"/>
                  </a:cubicBezTo>
                  <a:cubicBezTo>
                    <a:pt x="640665" y="70068"/>
                    <a:pt x="518463" y="0"/>
                    <a:pt x="386490" y="590"/>
                  </a:cubicBezTo>
                  <a:close/>
                </a:path>
              </a:pathLst>
            </a:custGeom>
            <a:solidFill>
              <a:srgbClr val="FFFFFF"/>
            </a:solidFill>
            <a:ln>
              <a:solidFill>
                <a:srgbClr val="000000"/>
              </a:solidFill>
            </a:ln>
          </p:spPr>
        </p:sp>
      </p:grpSp>
      <p:grpSp>
        <p:nvGrpSpPr>
          <p:cNvPr id="328" name="Group 103"/>
          <p:cNvGrpSpPr>
            <a:grpSpLocks noChangeAspect="1"/>
          </p:cNvGrpSpPr>
          <p:nvPr/>
        </p:nvGrpSpPr>
        <p:grpSpPr>
          <a:xfrm>
            <a:off x="634207" y="5937481"/>
            <a:ext cx="1594227" cy="379311"/>
            <a:chOff x="0" y="0"/>
            <a:chExt cx="3818890" cy="854710"/>
          </a:xfrm>
        </p:grpSpPr>
        <p:sp>
          <p:nvSpPr>
            <p:cNvPr id="330" name="Freeform 104"/>
            <p:cNvSpPr/>
            <p:nvPr/>
          </p:nvSpPr>
          <p:spPr>
            <a:xfrm>
              <a:off x="-1270" y="0"/>
              <a:ext cx="3820160" cy="855980"/>
            </a:xfrm>
            <a:custGeom>
              <a:avLst/>
              <a:gdLst/>
              <a:ahLst/>
              <a:cxnLst/>
              <a:rect l="l" t="t" r="r" b="b"/>
              <a:pathLst>
                <a:path w="3820160" h="855980">
                  <a:moveTo>
                    <a:pt x="3392170" y="855980"/>
                  </a:moveTo>
                  <a:lnTo>
                    <a:pt x="427990" y="855980"/>
                  </a:lnTo>
                  <a:cubicBezTo>
                    <a:pt x="191770" y="855980"/>
                    <a:pt x="0" y="664210"/>
                    <a:pt x="0" y="427990"/>
                  </a:cubicBezTo>
                  <a:cubicBezTo>
                    <a:pt x="0" y="191770"/>
                    <a:pt x="191770" y="0"/>
                    <a:pt x="427990" y="0"/>
                  </a:cubicBezTo>
                  <a:lnTo>
                    <a:pt x="3392170" y="0"/>
                  </a:lnTo>
                  <a:cubicBezTo>
                    <a:pt x="3628390" y="0"/>
                    <a:pt x="3820160" y="191770"/>
                    <a:pt x="3820160" y="427990"/>
                  </a:cubicBezTo>
                  <a:cubicBezTo>
                    <a:pt x="3820160" y="664210"/>
                    <a:pt x="3628390" y="855980"/>
                    <a:pt x="3392170" y="855980"/>
                  </a:cubicBezTo>
                  <a:close/>
                </a:path>
              </a:pathLst>
            </a:custGeom>
            <a:solidFill>
              <a:srgbClr val="C3BDB8"/>
            </a:solidFill>
          </p:spPr>
        </p:sp>
        <p:sp>
          <p:nvSpPr>
            <p:cNvPr id="331" name="Freeform 105"/>
            <p:cNvSpPr/>
            <p:nvPr/>
          </p:nvSpPr>
          <p:spPr>
            <a:xfrm>
              <a:off x="52930" y="59100"/>
              <a:ext cx="772980" cy="737780"/>
            </a:xfrm>
            <a:custGeom>
              <a:avLst/>
              <a:gdLst/>
              <a:ahLst/>
              <a:cxnLst/>
              <a:rect l="l" t="t" r="r" b="b"/>
              <a:pathLst>
                <a:path w="772980" h="737780">
                  <a:moveTo>
                    <a:pt x="386490" y="590"/>
                  </a:moveTo>
                  <a:cubicBezTo>
                    <a:pt x="254517" y="0"/>
                    <a:pt x="132315" y="70068"/>
                    <a:pt x="66157" y="184263"/>
                  </a:cubicBezTo>
                  <a:cubicBezTo>
                    <a:pt x="0" y="298458"/>
                    <a:pt x="0" y="439322"/>
                    <a:pt x="66157" y="553517"/>
                  </a:cubicBezTo>
                  <a:cubicBezTo>
                    <a:pt x="132315" y="667712"/>
                    <a:pt x="254517" y="737780"/>
                    <a:pt x="386490" y="737190"/>
                  </a:cubicBezTo>
                  <a:cubicBezTo>
                    <a:pt x="518463" y="737780"/>
                    <a:pt x="640665" y="667712"/>
                    <a:pt x="706823" y="553517"/>
                  </a:cubicBezTo>
                  <a:cubicBezTo>
                    <a:pt x="772980" y="439322"/>
                    <a:pt x="772980" y="298458"/>
                    <a:pt x="706823" y="184263"/>
                  </a:cubicBezTo>
                  <a:cubicBezTo>
                    <a:pt x="640665" y="70068"/>
                    <a:pt x="518463" y="0"/>
                    <a:pt x="386490" y="590"/>
                  </a:cubicBezTo>
                  <a:close/>
                </a:path>
              </a:pathLst>
            </a:custGeom>
            <a:solidFill>
              <a:srgbClr val="FFFFFF"/>
            </a:solidFill>
            <a:ln>
              <a:solidFill>
                <a:srgbClr val="000000"/>
              </a:solidFill>
            </a:ln>
          </p:spPr>
        </p:sp>
      </p:grpSp>
      <p:cxnSp>
        <p:nvCxnSpPr>
          <p:cNvPr id="341" name="Connecteur droit 340"/>
          <p:cNvCxnSpPr/>
          <p:nvPr/>
        </p:nvCxnSpPr>
        <p:spPr>
          <a:xfrm flipV="1">
            <a:off x="2209800" y="6544581"/>
            <a:ext cx="14959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6" name="Connecteur droit 345"/>
          <p:cNvCxnSpPr/>
          <p:nvPr/>
        </p:nvCxnSpPr>
        <p:spPr>
          <a:xfrm flipV="1">
            <a:off x="2209800" y="6088969"/>
            <a:ext cx="14959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1" name="Groupe 430"/>
          <p:cNvGrpSpPr/>
          <p:nvPr/>
        </p:nvGrpSpPr>
        <p:grpSpPr>
          <a:xfrm>
            <a:off x="2436917" y="2590800"/>
            <a:ext cx="2197811" cy="697957"/>
            <a:chOff x="2436917" y="2758832"/>
            <a:chExt cx="2197811" cy="697957"/>
          </a:xfrm>
        </p:grpSpPr>
        <p:grpSp>
          <p:nvGrpSpPr>
            <p:cNvPr id="158" name="Groupe 157"/>
            <p:cNvGrpSpPr/>
            <p:nvPr/>
          </p:nvGrpSpPr>
          <p:grpSpPr>
            <a:xfrm>
              <a:off x="2436917" y="2758832"/>
              <a:ext cx="2197811" cy="697957"/>
              <a:chOff x="5045119" y="3352800"/>
              <a:chExt cx="2197811" cy="584775"/>
            </a:xfrm>
          </p:grpSpPr>
          <p:sp>
            <p:nvSpPr>
              <p:cNvPr id="161" name="Freeform 127"/>
              <p:cNvSpPr/>
              <p:nvPr/>
            </p:nvSpPr>
            <p:spPr>
              <a:xfrm>
                <a:off x="5045119" y="3401460"/>
                <a:ext cx="2197811" cy="484658"/>
              </a:xfrm>
              <a:custGeom>
                <a:avLst/>
                <a:gdLst/>
                <a:ahLst/>
                <a:cxnLst/>
                <a:rect l="l" t="t" r="r" b="b"/>
                <a:pathLst>
                  <a:path w="3820160" h="855980">
                    <a:moveTo>
                      <a:pt x="3392170" y="855980"/>
                    </a:moveTo>
                    <a:lnTo>
                      <a:pt x="427990" y="855980"/>
                    </a:lnTo>
                    <a:cubicBezTo>
                      <a:pt x="191770" y="855980"/>
                      <a:pt x="0" y="664210"/>
                      <a:pt x="0" y="427990"/>
                    </a:cubicBezTo>
                    <a:cubicBezTo>
                      <a:pt x="0" y="191770"/>
                      <a:pt x="191770" y="0"/>
                      <a:pt x="427990" y="0"/>
                    </a:cubicBezTo>
                    <a:lnTo>
                      <a:pt x="3392170" y="0"/>
                    </a:lnTo>
                    <a:cubicBezTo>
                      <a:pt x="3628390" y="0"/>
                      <a:pt x="3820160" y="191770"/>
                      <a:pt x="3820160" y="427990"/>
                    </a:cubicBezTo>
                    <a:cubicBezTo>
                      <a:pt x="3820160" y="664210"/>
                      <a:pt x="3628390" y="855980"/>
                      <a:pt x="3392170" y="855980"/>
                    </a:cubicBezTo>
                    <a:close/>
                  </a:path>
                </a:pathLst>
              </a:custGeom>
              <a:solidFill>
                <a:srgbClr val="03989E"/>
              </a:solidFill>
            </p:spPr>
          </p:sp>
          <p:sp>
            <p:nvSpPr>
              <p:cNvPr id="160" name="ZoneTexte 159"/>
              <p:cNvSpPr txBox="1"/>
              <p:nvPr/>
            </p:nvSpPr>
            <p:spPr>
              <a:xfrm>
                <a:off x="5533855" y="3352800"/>
                <a:ext cx="1447195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TN" sz="1600" dirty="0" smtClean="0">
                    <a:solidFill>
                      <a:schemeClr val="bg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الكاتب العام</a:t>
                </a:r>
              </a:p>
              <a:p>
                <a:pPr algn="ctr"/>
                <a:r>
                  <a:rPr lang="ar-TN" sz="1600" b="1" dirty="0" smtClean="0">
                    <a:solidFill>
                      <a:schemeClr val="bg1"/>
                    </a:solidFill>
                    <a:latin typeface="Calibri Light" panose="020F0302020204030204" pitchFamily="34" charset="0"/>
                    <a:cs typeface="Calibri Light" panose="020F0302020204030204" pitchFamily="34" charset="0"/>
                  </a:rPr>
                  <a:t>حمادي بن عمر</a:t>
                </a:r>
                <a:endParaRPr lang="fr-FR" sz="1600" b="1" dirty="0">
                  <a:solidFill>
                    <a:schemeClr val="bg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endParaRPr>
              </a:p>
            </p:txBody>
          </p:sp>
        </p:grpSp>
        <p:pic>
          <p:nvPicPr>
            <p:cNvPr id="366" name="Image 36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57450" y="2837253"/>
              <a:ext cx="414620" cy="537775"/>
            </a:xfrm>
            <a:prstGeom prst="rect">
              <a:avLst/>
            </a:prstGeom>
          </p:spPr>
        </p:pic>
      </p:grpSp>
      <p:grpSp>
        <p:nvGrpSpPr>
          <p:cNvPr id="379" name="Groupe 378"/>
          <p:cNvGrpSpPr/>
          <p:nvPr/>
        </p:nvGrpSpPr>
        <p:grpSpPr>
          <a:xfrm>
            <a:off x="2515887" y="5401869"/>
            <a:ext cx="1625410" cy="379311"/>
            <a:chOff x="98556" y="6125327"/>
            <a:chExt cx="1625410" cy="379311"/>
          </a:xfrm>
        </p:grpSpPr>
        <p:grpSp>
          <p:nvGrpSpPr>
            <p:cNvPr id="382" name="Group 103"/>
            <p:cNvGrpSpPr>
              <a:grpSpLocks noChangeAspect="1"/>
            </p:cNvGrpSpPr>
            <p:nvPr/>
          </p:nvGrpSpPr>
          <p:grpSpPr>
            <a:xfrm>
              <a:off x="129739" y="6125327"/>
              <a:ext cx="1594227" cy="379311"/>
              <a:chOff x="0" y="0"/>
              <a:chExt cx="3818890" cy="854710"/>
            </a:xfrm>
          </p:grpSpPr>
          <p:sp>
            <p:nvSpPr>
              <p:cNvPr id="384" name="Freeform 104"/>
              <p:cNvSpPr/>
              <p:nvPr/>
            </p:nvSpPr>
            <p:spPr>
              <a:xfrm>
                <a:off x="-1270" y="0"/>
                <a:ext cx="3820160" cy="855980"/>
              </a:xfrm>
              <a:custGeom>
                <a:avLst/>
                <a:gdLst/>
                <a:ahLst/>
                <a:cxnLst/>
                <a:rect l="l" t="t" r="r" b="b"/>
                <a:pathLst>
                  <a:path w="3820160" h="855980">
                    <a:moveTo>
                      <a:pt x="3392170" y="855980"/>
                    </a:moveTo>
                    <a:lnTo>
                      <a:pt x="427990" y="855980"/>
                    </a:lnTo>
                    <a:cubicBezTo>
                      <a:pt x="191770" y="855980"/>
                      <a:pt x="0" y="664210"/>
                      <a:pt x="0" y="427990"/>
                    </a:cubicBezTo>
                    <a:cubicBezTo>
                      <a:pt x="0" y="191770"/>
                      <a:pt x="191770" y="0"/>
                      <a:pt x="427990" y="0"/>
                    </a:cubicBezTo>
                    <a:lnTo>
                      <a:pt x="3392170" y="0"/>
                    </a:lnTo>
                    <a:cubicBezTo>
                      <a:pt x="3628390" y="0"/>
                      <a:pt x="3820160" y="191770"/>
                      <a:pt x="3820160" y="427990"/>
                    </a:cubicBezTo>
                    <a:cubicBezTo>
                      <a:pt x="3820160" y="664210"/>
                      <a:pt x="3628390" y="855980"/>
                      <a:pt x="3392170" y="855980"/>
                    </a:cubicBezTo>
                    <a:close/>
                  </a:path>
                </a:pathLst>
              </a:custGeom>
              <a:solidFill>
                <a:srgbClr val="C3BDB8"/>
              </a:solidFill>
            </p:spPr>
          </p:sp>
          <p:sp>
            <p:nvSpPr>
              <p:cNvPr id="385" name="Freeform 105"/>
              <p:cNvSpPr/>
              <p:nvPr/>
            </p:nvSpPr>
            <p:spPr>
              <a:xfrm>
                <a:off x="52930" y="59100"/>
                <a:ext cx="772980" cy="737780"/>
              </a:xfrm>
              <a:custGeom>
                <a:avLst/>
                <a:gdLst/>
                <a:ahLst/>
                <a:cxnLst/>
                <a:rect l="l" t="t" r="r" b="b"/>
                <a:pathLst>
                  <a:path w="772980" h="737780">
                    <a:moveTo>
                      <a:pt x="386490" y="590"/>
                    </a:moveTo>
                    <a:cubicBezTo>
                      <a:pt x="254517" y="0"/>
                      <a:pt x="132315" y="70068"/>
                      <a:pt x="66157" y="184263"/>
                    </a:cubicBezTo>
                    <a:cubicBezTo>
                      <a:pt x="0" y="298458"/>
                      <a:pt x="0" y="439322"/>
                      <a:pt x="66157" y="553517"/>
                    </a:cubicBezTo>
                    <a:cubicBezTo>
                      <a:pt x="132315" y="667712"/>
                      <a:pt x="254517" y="737780"/>
                      <a:pt x="386490" y="737190"/>
                    </a:cubicBezTo>
                    <a:cubicBezTo>
                      <a:pt x="518463" y="737780"/>
                      <a:pt x="640665" y="667712"/>
                      <a:pt x="706823" y="553517"/>
                    </a:cubicBezTo>
                    <a:cubicBezTo>
                      <a:pt x="772980" y="439322"/>
                      <a:pt x="772980" y="298458"/>
                      <a:pt x="706823" y="184263"/>
                    </a:cubicBezTo>
                    <a:cubicBezTo>
                      <a:pt x="640665" y="70068"/>
                      <a:pt x="518463" y="0"/>
                      <a:pt x="386490" y="59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solidFill>
                  <a:srgbClr val="000000"/>
                </a:solidFill>
              </a:ln>
            </p:spPr>
          </p:sp>
        </p:grpSp>
        <p:cxnSp>
          <p:nvCxnSpPr>
            <p:cNvPr id="381" name="Connecteur droit 380"/>
            <p:cNvCxnSpPr/>
            <p:nvPr/>
          </p:nvCxnSpPr>
          <p:spPr>
            <a:xfrm>
              <a:off x="98556" y="6277204"/>
              <a:ext cx="6775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6" name="Groupe 385"/>
          <p:cNvGrpSpPr/>
          <p:nvPr/>
        </p:nvGrpSpPr>
        <p:grpSpPr>
          <a:xfrm>
            <a:off x="2515887" y="4988779"/>
            <a:ext cx="1625410" cy="379311"/>
            <a:chOff x="98556" y="6125327"/>
            <a:chExt cx="1625410" cy="379311"/>
          </a:xfrm>
        </p:grpSpPr>
        <p:grpSp>
          <p:nvGrpSpPr>
            <p:cNvPr id="389" name="Group 103"/>
            <p:cNvGrpSpPr>
              <a:grpSpLocks noChangeAspect="1"/>
            </p:cNvGrpSpPr>
            <p:nvPr/>
          </p:nvGrpSpPr>
          <p:grpSpPr>
            <a:xfrm>
              <a:off x="129739" y="6125327"/>
              <a:ext cx="1594227" cy="379311"/>
              <a:chOff x="0" y="0"/>
              <a:chExt cx="3818890" cy="854710"/>
            </a:xfrm>
          </p:grpSpPr>
          <p:sp>
            <p:nvSpPr>
              <p:cNvPr id="391" name="Freeform 104"/>
              <p:cNvSpPr/>
              <p:nvPr/>
            </p:nvSpPr>
            <p:spPr>
              <a:xfrm>
                <a:off x="-1270" y="0"/>
                <a:ext cx="3820160" cy="855980"/>
              </a:xfrm>
              <a:custGeom>
                <a:avLst/>
                <a:gdLst/>
                <a:ahLst/>
                <a:cxnLst/>
                <a:rect l="l" t="t" r="r" b="b"/>
                <a:pathLst>
                  <a:path w="3820160" h="855980">
                    <a:moveTo>
                      <a:pt x="3392170" y="855980"/>
                    </a:moveTo>
                    <a:lnTo>
                      <a:pt x="427990" y="855980"/>
                    </a:lnTo>
                    <a:cubicBezTo>
                      <a:pt x="191770" y="855980"/>
                      <a:pt x="0" y="664210"/>
                      <a:pt x="0" y="427990"/>
                    </a:cubicBezTo>
                    <a:cubicBezTo>
                      <a:pt x="0" y="191770"/>
                      <a:pt x="191770" y="0"/>
                      <a:pt x="427990" y="0"/>
                    </a:cubicBezTo>
                    <a:lnTo>
                      <a:pt x="3392170" y="0"/>
                    </a:lnTo>
                    <a:cubicBezTo>
                      <a:pt x="3628390" y="0"/>
                      <a:pt x="3820160" y="191770"/>
                      <a:pt x="3820160" y="427990"/>
                    </a:cubicBezTo>
                    <a:cubicBezTo>
                      <a:pt x="3820160" y="664210"/>
                      <a:pt x="3628390" y="855980"/>
                      <a:pt x="3392170" y="855980"/>
                    </a:cubicBezTo>
                    <a:close/>
                  </a:path>
                </a:pathLst>
              </a:custGeom>
              <a:solidFill>
                <a:srgbClr val="C3BDB8"/>
              </a:solidFill>
            </p:spPr>
          </p:sp>
          <p:sp>
            <p:nvSpPr>
              <p:cNvPr id="392" name="Freeform 105"/>
              <p:cNvSpPr/>
              <p:nvPr/>
            </p:nvSpPr>
            <p:spPr>
              <a:xfrm>
                <a:off x="52930" y="59100"/>
                <a:ext cx="772980" cy="737780"/>
              </a:xfrm>
              <a:custGeom>
                <a:avLst/>
                <a:gdLst/>
                <a:ahLst/>
                <a:cxnLst/>
                <a:rect l="l" t="t" r="r" b="b"/>
                <a:pathLst>
                  <a:path w="772980" h="737780">
                    <a:moveTo>
                      <a:pt x="386490" y="590"/>
                    </a:moveTo>
                    <a:cubicBezTo>
                      <a:pt x="254517" y="0"/>
                      <a:pt x="132315" y="70068"/>
                      <a:pt x="66157" y="184263"/>
                    </a:cubicBezTo>
                    <a:cubicBezTo>
                      <a:pt x="0" y="298458"/>
                      <a:pt x="0" y="439322"/>
                      <a:pt x="66157" y="553517"/>
                    </a:cubicBezTo>
                    <a:cubicBezTo>
                      <a:pt x="132315" y="667712"/>
                      <a:pt x="254517" y="737780"/>
                      <a:pt x="386490" y="737190"/>
                    </a:cubicBezTo>
                    <a:cubicBezTo>
                      <a:pt x="518463" y="737780"/>
                      <a:pt x="640665" y="667712"/>
                      <a:pt x="706823" y="553517"/>
                    </a:cubicBezTo>
                    <a:cubicBezTo>
                      <a:pt x="772980" y="439322"/>
                      <a:pt x="772980" y="298458"/>
                      <a:pt x="706823" y="184263"/>
                    </a:cubicBezTo>
                    <a:cubicBezTo>
                      <a:pt x="640665" y="70068"/>
                      <a:pt x="518463" y="0"/>
                      <a:pt x="386490" y="59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solidFill>
                  <a:srgbClr val="000000"/>
                </a:solidFill>
              </a:ln>
            </p:spPr>
          </p:sp>
        </p:grpSp>
        <p:cxnSp>
          <p:nvCxnSpPr>
            <p:cNvPr id="388" name="Connecteur droit 387"/>
            <p:cNvCxnSpPr/>
            <p:nvPr/>
          </p:nvCxnSpPr>
          <p:spPr>
            <a:xfrm>
              <a:off x="98556" y="6277204"/>
              <a:ext cx="6775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3" name="Groupe 392"/>
          <p:cNvGrpSpPr/>
          <p:nvPr/>
        </p:nvGrpSpPr>
        <p:grpSpPr>
          <a:xfrm>
            <a:off x="2517549" y="4574911"/>
            <a:ext cx="1625410" cy="379311"/>
            <a:chOff x="98556" y="6125327"/>
            <a:chExt cx="1625410" cy="379311"/>
          </a:xfrm>
        </p:grpSpPr>
        <p:grpSp>
          <p:nvGrpSpPr>
            <p:cNvPr id="396" name="Group 103"/>
            <p:cNvGrpSpPr>
              <a:grpSpLocks noChangeAspect="1"/>
            </p:cNvGrpSpPr>
            <p:nvPr/>
          </p:nvGrpSpPr>
          <p:grpSpPr>
            <a:xfrm>
              <a:off x="129739" y="6125327"/>
              <a:ext cx="1594227" cy="379311"/>
              <a:chOff x="0" y="0"/>
              <a:chExt cx="3818890" cy="854710"/>
            </a:xfrm>
          </p:grpSpPr>
          <p:sp>
            <p:nvSpPr>
              <p:cNvPr id="398" name="Freeform 104"/>
              <p:cNvSpPr/>
              <p:nvPr/>
            </p:nvSpPr>
            <p:spPr>
              <a:xfrm>
                <a:off x="-1270" y="0"/>
                <a:ext cx="3820160" cy="855980"/>
              </a:xfrm>
              <a:custGeom>
                <a:avLst/>
                <a:gdLst/>
                <a:ahLst/>
                <a:cxnLst/>
                <a:rect l="l" t="t" r="r" b="b"/>
                <a:pathLst>
                  <a:path w="3820160" h="855980">
                    <a:moveTo>
                      <a:pt x="3392170" y="855980"/>
                    </a:moveTo>
                    <a:lnTo>
                      <a:pt x="427990" y="855980"/>
                    </a:lnTo>
                    <a:cubicBezTo>
                      <a:pt x="191770" y="855980"/>
                      <a:pt x="0" y="664210"/>
                      <a:pt x="0" y="427990"/>
                    </a:cubicBezTo>
                    <a:cubicBezTo>
                      <a:pt x="0" y="191770"/>
                      <a:pt x="191770" y="0"/>
                      <a:pt x="427990" y="0"/>
                    </a:cubicBezTo>
                    <a:lnTo>
                      <a:pt x="3392170" y="0"/>
                    </a:lnTo>
                    <a:cubicBezTo>
                      <a:pt x="3628390" y="0"/>
                      <a:pt x="3820160" y="191770"/>
                      <a:pt x="3820160" y="427990"/>
                    </a:cubicBezTo>
                    <a:cubicBezTo>
                      <a:pt x="3820160" y="664210"/>
                      <a:pt x="3628390" y="855980"/>
                      <a:pt x="3392170" y="855980"/>
                    </a:cubicBezTo>
                    <a:close/>
                  </a:path>
                </a:pathLst>
              </a:custGeom>
              <a:solidFill>
                <a:srgbClr val="C3BDB8"/>
              </a:solidFill>
            </p:spPr>
          </p:sp>
          <p:sp>
            <p:nvSpPr>
              <p:cNvPr id="399" name="Freeform 105"/>
              <p:cNvSpPr/>
              <p:nvPr/>
            </p:nvSpPr>
            <p:spPr>
              <a:xfrm>
                <a:off x="52930" y="59100"/>
                <a:ext cx="772980" cy="737780"/>
              </a:xfrm>
              <a:custGeom>
                <a:avLst/>
                <a:gdLst/>
                <a:ahLst/>
                <a:cxnLst/>
                <a:rect l="l" t="t" r="r" b="b"/>
                <a:pathLst>
                  <a:path w="772980" h="737780">
                    <a:moveTo>
                      <a:pt x="386490" y="590"/>
                    </a:moveTo>
                    <a:cubicBezTo>
                      <a:pt x="254517" y="0"/>
                      <a:pt x="132315" y="70068"/>
                      <a:pt x="66157" y="184263"/>
                    </a:cubicBezTo>
                    <a:cubicBezTo>
                      <a:pt x="0" y="298458"/>
                      <a:pt x="0" y="439322"/>
                      <a:pt x="66157" y="553517"/>
                    </a:cubicBezTo>
                    <a:cubicBezTo>
                      <a:pt x="132315" y="667712"/>
                      <a:pt x="254517" y="737780"/>
                      <a:pt x="386490" y="737190"/>
                    </a:cubicBezTo>
                    <a:cubicBezTo>
                      <a:pt x="518463" y="737780"/>
                      <a:pt x="640665" y="667712"/>
                      <a:pt x="706823" y="553517"/>
                    </a:cubicBezTo>
                    <a:cubicBezTo>
                      <a:pt x="772980" y="439322"/>
                      <a:pt x="772980" y="298458"/>
                      <a:pt x="706823" y="184263"/>
                    </a:cubicBezTo>
                    <a:cubicBezTo>
                      <a:pt x="640665" y="70068"/>
                      <a:pt x="518463" y="0"/>
                      <a:pt x="386490" y="59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solidFill>
                  <a:srgbClr val="000000"/>
                </a:solidFill>
              </a:ln>
            </p:spPr>
          </p:sp>
        </p:grpSp>
        <p:cxnSp>
          <p:nvCxnSpPr>
            <p:cNvPr id="395" name="Connecteur droit 394"/>
            <p:cNvCxnSpPr/>
            <p:nvPr/>
          </p:nvCxnSpPr>
          <p:spPr>
            <a:xfrm>
              <a:off x="98556" y="6277204"/>
              <a:ext cx="6775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3" name="Group 103"/>
          <p:cNvGrpSpPr>
            <a:grpSpLocks noChangeAspect="1"/>
          </p:cNvGrpSpPr>
          <p:nvPr/>
        </p:nvGrpSpPr>
        <p:grpSpPr>
          <a:xfrm>
            <a:off x="2922533" y="6825952"/>
            <a:ext cx="1594227" cy="379311"/>
            <a:chOff x="0" y="0"/>
            <a:chExt cx="3818890" cy="854710"/>
          </a:xfrm>
        </p:grpSpPr>
        <p:sp>
          <p:nvSpPr>
            <p:cNvPr id="405" name="Freeform 104"/>
            <p:cNvSpPr/>
            <p:nvPr/>
          </p:nvSpPr>
          <p:spPr>
            <a:xfrm>
              <a:off x="-1270" y="0"/>
              <a:ext cx="3820160" cy="855980"/>
            </a:xfrm>
            <a:custGeom>
              <a:avLst/>
              <a:gdLst/>
              <a:ahLst/>
              <a:cxnLst/>
              <a:rect l="l" t="t" r="r" b="b"/>
              <a:pathLst>
                <a:path w="3820160" h="855980">
                  <a:moveTo>
                    <a:pt x="3392170" y="855980"/>
                  </a:moveTo>
                  <a:lnTo>
                    <a:pt x="427990" y="855980"/>
                  </a:lnTo>
                  <a:cubicBezTo>
                    <a:pt x="191770" y="855980"/>
                    <a:pt x="0" y="664210"/>
                    <a:pt x="0" y="427990"/>
                  </a:cubicBezTo>
                  <a:cubicBezTo>
                    <a:pt x="0" y="191770"/>
                    <a:pt x="191770" y="0"/>
                    <a:pt x="427990" y="0"/>
                  </a:cubicBezTo>
                  <a:lnTo>
                    <a:pt x="3392170" y="0"/>
                  </a:lnTo>
                  <a:cubicBezTo>
                    <a:pt x="3628390" y="0"/>
                    <a:pt x="3820160" y="191770"/>
                    <a:pt x="3820160" y="427990"/>
                  </a:cubicBezTo>
                  <a:cubicBezTo>
                    <a:pt x="3820160" y="664210"/>
                    <a:pt x="3628390" y="855980"/>
                    <a:pt x="3392170" y="855980"/>
                  </a:cubicBezTo>
                  <a:close/>
                </a:path>
              </a:pathLst>
            </a:custGeom>
            <a:solidFill>
              <a:srgbClr val="C3BDB8"/>
            </a:solidFill>
          </p:spPr>
        </p:sp>
        <p:sp>
          <p:nvSpPr>
            <p:cNvPr id="406" name="Freeform 105"/>
            <p:cNvSpPr/>
            <p:nvPr/>
          </p:nvSpPr>
          <p:spPr>
            <a:xfrm>
              <a:off x="52930" y="59100"/>
              <a:ext cx="772980" cy="737780"/>
            </a:xfrm>
            <a:custGeom>
              <a:avLst/>
              <a:gdLst/>
              <a:ahLst/>
              <a:cxnLst/>
              <a:rect l="l" t="t" r="r" b="b"/>
              <a:pathLst>
                <a:path w="772980" h="737780">
                  <a:moveTo>
                    <a:pt x="386490" y="590"/>
                  </a:moveTo>
                  <a:cubicBezTo>
                    <a:pt x="254517" y="0"/>
                    <a:pt x="132315" y="70068"/>
                    <a:pt x="66157" y="184263"/>
                  </a:cubicBezTo>
                  <a:cubicBezTo>
                    <a:pt x="0" y="298458"/>
                    <a:pt x="0" y="439322"/>
                    <a:pt x="66157" y="553517"/>
                  </a:cubicBezTo>
                  <a:cubicBezTo>
                    <a:pt x="132315" y="667712"/>
                    <a:pt x="254517" y="737780"/>
                    <a:pt x="386490" y="737190"/>
                  </a:cubicBezTo>
                  <a:cubicBezTo>
                    <a:pt x="518463" y="737780"/>
                    <a:pt x="640665" y="667712"/>
                    <a:pt x="706823" y="553517"/>
                  </a:cubicBezTo>
                  <a:cubicBezTo>
                    <a:pt x="772980" y="439322"/>
                    <a:pt x="772980" y="298458"/>
                    <a:pt x="706823" y="184263"/>
                  </a:cubicBezTo>
                  <a:cubicBezTo>
                    <a:pt x="640665" y="70068"/>
                    <a:pt x="518463" y="0"/>
                    <a:pt x="386490" y="590"/>
                  </a:cubicBezTo>
                  <a:close/>
                </a:path>
              </a:pathLst>
            </a:custGeom>
            <a:solidFill>
              <a:srgbClr val="FFFFFF"/>
            </a:solidFill>
            <a:ln>
              <a:solidFill>
                <a:srgbClr val="000000"/>
              </a:solidFill>
            </a:ln>
          </p:spPr>
        </p:sp>
      </p:grpSp>
      <p:grpSp>
        <p:nvGrpSpPr>
          <p:cNvPr id="410" name="Group 103"/>
          <p:cNvGrpSpPr>
            <a:grpSpLocks noChangeAspect="1"/>
          </p:cNvGrpSpPr>
          <p:nvPr/>
        </p:nvGrpSpPr>
        <p:grpSpPr>
          <a:xfrm>
            <a:off x="2922533" y="6393904"/>
            <a:ext cx="1594227" cy="379311"/>
            <a:chOff x="0" y="0"/>
            <a:chExt cx="3818890" cy="854710"/>
          </a:xfrm>
        </p:grpSpPr>
        <p:sp>
          <p:nvSpPr>
            <p:cNvPr id="412" name="Freeform 104"/>
            <p:cNvSpPr/>
            <p:nvPr/>
          </p:nvSpPr>
          <p:spPr>
            <a:xfrm>
              <a:off x="-1270" y="0"/>
              <a:ext cx="3820160" cy="855980"/>
            </a:xfrm>
            <a:custGeom>
              <a:avLst/>
              <a:gdLst/>
              <a:ahLst/>
              <a:cxnLst/>
              <a:rect l="l" t="t" r="r" b="b"/>
              <a:pathLst>
                <a:path w="3820160" h="855980">
                  <a:moveTo>
                    <a:pt x="3392170" y="855980"/>
                  </a:moveTo>
                  <a:lnTo>
                    <a:pt x="427990" y="855980"/>
                  </a:lnTo>
                  <a:cubicBezTo>
                    <a:pt x="191770" y="855980"/>
                    <a:pt x="0" y="664210"/>
                    <a:pt x="0" y="427990"/>
                  </a:cubicBezTo>
                  <a:cubicBezTo>
                    <a:pt x="0" y="191770"/>
                    <a:pt x="191770" y="0"/>
                    <a:pt x="427990" y="0"/>
                  </a:cubicBezTo>
                  <a:lnTo>
                    <a:pt x="3392170" y="0"/>
                  </a:lnTo>
                  <a:cubicBezTo>
                    <a:pt x="3628390" y="0"/>
                    <a:pt x="3820160" y="191770"/>
                    <a:pt x="3820160" y="427990"/>
                  </a:cubicBezTo>
                  <a:cubicBezTo>
                    <a:pt x="3820160" y="664210"/>
                    <a:pt x="3628390" y="855980"/>
                    <a:pt x="3392170" y="855980"/>
                  </a:cubicBezTo>
                  <a:close/>
                </a:path>
              </a:pathLst>
            </a:custGeom>
            <a:solidFill>
              <a:srgbClr val="C3BDB8"/>
            </a:solidFill>
          </p:spPr>
        </p:sp>
        <p:sp>
          <p:nvSpPr>
            <p:cNvPr id="413" name="Freeform 105"/>
            <p:cNvSpPr/>
            <p:nvPr/>
          </p:nvSpPr>
          <p:spPr>
            <a:xfrm>
              <a:off x="52930" y="59100"/>
              <a:ext cx="772980" cy="737780"/>
            </a:xfrm>
            <a:custGeom>
              <a:avLst/>
              <a:gdLst/>
              <a:ahLst/>
              <a:cxnLst/>
              <a:rect l="l" t="t" r="r" b="b"/>
              <a:pathLst>
                <a:path w="772980" h="737780">
                  <a:moveTo>
                    <a:pt x="386490" y="590"/>
                  </a:moveTo>
                  <a:cubicBezTo>
                    <a:pt x="254517" y="0"/>
                    <a:pt x="132315" y="70068"/>
                    <a:pt x="66157" y="184263"/>
                  </a:cubicBezTo>
                  <a:cubicBezTo>
                    <a:pt x="0" y="298458"/>
                    <a:pt x="0" y="439322"/>
                    <a:pt x="66157" y="553517"/>
                  </a:cubicBezTo>
                  <a:cubicBezTo>
                    <a:pt x="132315" y="667712"/>
                    <a:pt x="254517" y="737780"/>
                    <a:pt x="386490" y="737190"/>
                  </a:cubicBezTo>
                  <a:cubicBezTo>
                    <a:pt x="518463" y="737780"/>
                    <a:pt x="640665" y="667712"/>
                    <a:pt x="706823" y="553517"/>
                  </a:cubicBezTo>
                  <a:cubicBezTo>
                    <a:pt x="772980" y="439322"/>
                    <a:pt x="772980" y="298458"/>
                    <a:pt x="706823" y="184263"/>
                  </a:cubicBezTo>
                  <a:cubicBezTo>
                    <a:pt x="640665" y="70068"/>
                    <a:pt x="518463" y="0"/>
                    <a:pt x="386490" y="590"/>
                  </a:cubicBezTo>
                  <a:close/>
                </a:path>
              </a:pathLst>
            </a:custGeom>
            <a:solidFill>
              <a:srgbClr val="FFFFFF"/>
            </a:solidFill>
            <a:ln>
              <a:solidFill>
                <a:srgbClr val="000000"/>
              </a:solidFill>
            </a:ln>
          </p:spPr>
        </p:sp>
      </p:grpSp>
      <p:grpSp>
        <p:nvGrpSpPr>
          <p:cNvPr id="417" name="Group 103"/>
          <p:cNvGrpSpPr>
            <a:grpSpLocks noChangeAspect="1"/>
          </p:cNvGrpSpPr>
          <p:nvPr/>
        </p:nvGrpSpPr>
        <p:grpSpPr>
          <a:xfrm>
            <a:off x="2894057" y="5968586"/>
            <a:ext cx="1594758" cy="379875"/>
            <a:chOff x="-1270" y="0"/>
            <a:chExt cx="3820160" cy="855980"/>
          </a:xfrm>
        </p:grpSpPr>
        <p:sp>
          <p:nvSpPr>
            <p:cNvPr id="419" name="Freeform 104"/>
            <p:cNvSpPr/>
            <p:nvPr/>
          </p:nvSpPr>
          <p:spPr>
            <a:xfrm>
              <a:off x="-1270" y="0"/>
              <a:ext cx="3820160" cy="855980"/>
            </a:xfrm>
            <a:custGeom>
              <a:avLst/>
              <a:gdLst/>
              <a:ahLst/>
              <a:cxnLst/>
              <a:rect l="l" t="t" r="r" b="b"/>
              <a:pathLst>
                <a:path w="3820160" h="855980">
                  <a:moveTo>
                    <a:pt x="3392170" y="855980"/>
                  </a:moveTo>
                  <a:lnTo>
                    <a:pt x="427990" y="855980"/>
                  </a:lnTo>
                  <a:cubicBezTo>
                    <a:pt x="191770" y="855980"/>
                    <a:pt x="0" y="664210"/>
                    <a:pt x="0" y="427990"/>
                  </a:cubicBezTo>
                  <a:cubicBezTo>
                    <a:pt x="0" y="191770"/>
                    <a:pt x="191770" y="0"/>
                    <a:pt x="427990" y="0"/>
                  </a:cubicBezTo>
                  <a:lnTo>
                    <a:pt x="3392170" y="0"/>
                  </a:lnTo>
                  <a:cubicBezTo>
                    <a:pt x="3628390" y="0"/>
                    <a:pt x="3820160" y="191770"/>
                    <a:pt x="3820160" y="427990"/>
                  </a:cubicBezTo>
                  <a:cubicBezTo>
                    <a:pt x="3820160" y="664210"/>
                    <a:pt x="3628390" y="855980"/>
                    <a:pt x="3392170" y="855980"/>
                  </a:cubicBezTo>
                  <a:close/>
                </a:path>
              </a:pathLst>
            </a:custGeom>
            <a:solidFill>
              <a:srgbClr val="C3BDB8"/>
            </a:solidFill>
          </p:spPr>
        </p:sp>
        <p:sp>
          <p:nvSpPr>
            <p:cNvPr id="420" name="Freeform 105"/>
            <p:cNvSpPr/>
            <p:nvPr/>
          </p:nvSpPr>
          <p:spPr>
            <a:xfrm>
              <a:off x="52930" y="59100"/>
              <a:ext cx="772980" cy="737780"/>
            </a:xfrm>
            <a:custGeom>
              <a:avLst/>
              <a:gdLst/>
              <a:ahLst/>
              <a:cxnLst/>
              <a:rect l="l" t="t" r="r" b="b"/>
              <a:pathLst>
                <a:path w="772980" h="737780">
                  <a:moveTo>
                    <a:pt x="386490" y="590"/>
                  </a:moveTo>
                  <a:cubicBezTo>
                    <a:pt x="254517" y="0"/>
                    <a:pt x="132315" y="70068"/>
                    <a:pt x="66157" y="184263"/>
                  </a:cubicBezTo>
                  <a:cubicBezTo>
                    <a:pt x="0" y="298458"/>
                    <a:pt x="0" y="439322"/>
                    <a:pt x="66157" y="553517"/>
                  </a:cubicBezTo>
                  <a:cubicBezTo>
                    <a:pt x="132315" y="667712"/>
                    <a:pt x="254517" y="737780"/>
                    <a:pt x="386490" y="737190"/>
                  </a:cubicBezTo>
                  <a:cubicBezTo>
                    <a:pt x="518463" y="737780"/>
                    <a:pt x="640665" y="667712"/>
                    <a:pt x="706823" y="553517"/>
                  </a:cubicBezTo>
                  <a:cubicBezTo>
                    <a:pt x="772980" y="439322"/>
                    <a:pt x="772980" y="298458"/>
                    <a:pt x="706823" y="184263"/>
                  </a:cubicBezTo>
                  <a:cubicBezTo>
                    <a:pt x="640665" y="70068"/>
                    <a:pt x="518463" y="0"/>
                    <a:pt x="386490" y="590"/>
                  </a:cubicBezTo>
                  <a:close/>
                </a:path>
              </a:pathLst>
            </a:custGeom>
            <a:solidFill>
              <a:srgbClr val="FFFFFF"/>
            </a:solidFill>
            <a:ln>
              <a:solidFill>
                <a:srgbClr val="000000"/>
              </a:solidFill>
            </a:ln>
          </p:spPr>
        </p:sp>
      </p:grpSp>
      <p:grpSp>
        <p:nvGrpSpPr>
          <p:cNvPr id="432" name="Groupe 431"/>
          <p:cNvGrpSpPr/>
          <p:nvPr/>
        </p:nvGrpSpPr>
        <p:grpSpPr>
          <a:xfrm>
            <a:off x="549586" y="3945632"/>
            <a:ext cx="1879289" cy="556794"/>
            <a:chOff x="7725614" y="4019550"/>
            <a:chExt cx="1732711" cy="442149"/>
          </a:xfrm>
        </p:grpSpPr>
        <p:sp>
          <p:nvSpPr>
            <p:cNvPr id="433" name="Freeform 60"/>
            <p:cNvSpPr/>
            <p:nvPr/>
          </p:nvSpPr>
          <p:spPr>
            <a:xfrm>
              <a:off x="7725614" y="4051804"/>
              <a:ext cx="1695748" cy="409895"/>
            </a:xfrm>
            <a:custGeom>
              <a:avLst/>
              <a:gdLst/>
              <a:ahLst/>
              <a:cxnLst/>
              <a:rect l="l" t="t" r="r" b="b"/>
              <a:pathLst>
                <a:path w="3820160" h="855980">
                  <a:moveTo>
                    <a:pt x="3392170" y="855980"/>
                  </a:moveTo>
                  <a:lnTo>
                    <a:pt x="427990" y="855980"/>
                  </a:lnTo>
                  <a:cubicBezTo>
                    <a:pt x="191770" y="855980"/>
                    <a:pt x="0" y="664210"/>
                    <a:pt x="0" y="427990"/>
                  </a:cubicBezTo>
                  <a:cubicBezTo>
                    <a:pt x="0" y="191770"/>
                    <a:pt x="191770" y="0"/>
                    <a:pt x="427990" y="0"/>
                  </a:cubicBezTo>
                  <a:lnTo>
                    <a:pt x="3392170" y="0"/>
                  </a:lnTo>
                  <a:cubicBezTo>
                    <a:pt x="3628390" y="0"/>
                    <a:pt x="3820160" y="191770"/>
                    <a:pt x="3820160" y="427990"/>
                  </a:cubicBezTo>
                  <a:cubicBezTo>
                    <a:pt x="3820160" y="664210"/>
                    <a:pt x="3628390" y="855980"/>
                    <a:pt x="3392170" y="855980"/>
                  </a:cubicBezTo>
                  <a:close/>
                </a:path>
              </a:pathLst>
            </a:custGeom>
            <a:solidFill>
              <a:srgbClr val="9FA9C6"/>
            </a:solidFill>
          </p:spPr>
        </p:sp>
        <p:sp>
          <p:nvSpPr>
            <p:cNvPr id="434" name="Freeform 61"/>
            <p:cNvSpPr/>
            <p:nvPr/>
          </p:nvSpPr>
          <p:spPr>
            <a:xfrm>
              <a:off x="7734300" y="4066306"/>
              <a:ext cx="375026" cy="353294"/>
            </a:xfrm>
            <a:custGeom>
              <a:avLst/>
              <a:gdLst/>
              <a:ahLst/>
              <a:cxnLst/>
              <a:rect l="l" t="t" r="r" b="b"/>
              <a:pathLst>
                <a:path w="772980" h="737780">
                  <a:moveTo>
                    <a:pt x="386490" y="590"/>
                  </a:moveTo>
                  <a:cubicBezTo>
                    <a:pt x="254517" y="0"/>
                    <a:pt x="132315" y="70068"/>
                    <a:pt x="66157" y="184263"/>
                  </a:cubicBezTo>
                  <a:cubicBezTo>
                    <a:pt x="0" y="298458"/>
                    <a:pt x="0" y="439322"/>
                    <a:pt x="66157" y="553517"/>
                  </a:cubicBezTo>
                  <a:cubicBezTo>
                    <a:pt x="132315" y="667712"/>
                    <a:pt x="254517" y="737780"/>
                    <a:pt x="386490" y="737190"/>
                  </a:cubicBezTo>
                  <a:cubicBezTo>
                    <a:pt x="518463" y="737780"/>
                    <a:pt x="640665" y="667712"/>
                    <a:pt x="706823" y="553517"/>
                  </a:cubicBezTo>
                  <a:cubicBezTo>
                    <a:pt x="772980" y="439322"/>
                    <a:pt x="772980" y="298458"/>
                    <a:pt x="706823" y="184263"/>
                  </a:cubicBezTo>
                  <a:cubicBezTo>
                    <a:pt x="640665" y="70068"/>
                    <a:pt x="518463" y="0"/>
                    <a:pt x="386490" y="590"/>
                  </a:cubicBezTo>
                  <a:close/>
                </a:path>
              </a:pathLst>
            </a:custGeom>
            <a:solidFill>
              <a:srgbClr val="FFFFFF"/>
            </a:solidFill>
            <a:ln>
              <a:solidFill>
                <a:srgbClr val="000000"/>
              </a:solidFill>
            </a:ln>
          </p:spPr>
        </p:sp>
        <p:sp>
          <p:nvSpPr>
            <p:cNvPr id="435" name="ZoneTexte 434"/>
            <p:cNvSpPr txBox="1"/>
            <p:nvPr/>
          </p:nvSpPr>
          <p:spPr>
            <a:xfrm>
              <a:off x="8114163" y="4019550"/>
              <a:ext cx="1344162" cy="3666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TN" sz="1200" b="1" dirty="0" smtClean="0">
                  <a:solidFill>
                    <a:schemeClr val="bg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دائرة المجلس البلدي</a:t>
              </a:r>
              <a:endParaRPr lang="fr-FR" sz="1200" b="1" dirty="0" smtClean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  <a:p>
              <a:pPr algn="ctr"/>
              <a:r>
                <a:rPr lang="ar-TN" sz="1200" b="1" dirty="0" smtClean="0">
                  <a:solidFill>
                    <a:schemeClr val="bg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عماد البجاوي</a:t>
              </a:r>
              <a:endParaRPr lang="fr-FR" sz="1200" b="1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grpSp>
        <p:nvGrpSpPr>
          <p:cNvPr id="436" name="Groupe 435"/>
          <p:cNvGrpSpPr/>
          <p:nvPr/>
        </p:nvGrpSpPr>
        <p:grpSpPr>
          <a:xfrm>
            <a:off x="2359396" y="3336096"/>
            <a:ext cx="1839199" cy="516177"/>
            <a:chOff x="7725614" y="4051804"/>
            <a:chExt cx="1695748" cy="409895"/>
          </a:xfrm>
        </p:grpSpPr>
        <p:sp>
          <p:nvSpPr>
            <p:cNvPr id="437" name="Freeform 60"/>
            <p:cNvSpPr/>
            <p:nvPr/>
          </p:nvSpPr>
          <p:spPr>
            <a:xfrm>
              <a:off x="7725614" y="4051804"/>
              <a:ext cx="1695748" cy="409895"/>
            </a:xfrm>
            <a:custGeom>
              <a:avLst/>
              <a:gdLst/>
              <a:ahLst/>
              <a:cxnLst/>
              <a:rect l="l" t="t" r="r" b="b"/>
              <a:pathLst>
                <a:path w="3820160" h="855980">
                  <a:moveTo>
                    <a:pt x="3392170" y="855980"/>
                  </a:moveTo>
                  <a:lnTo>
                    <a:pt x="427990" y="855980"/>
                  </a:lnTo>
                  <a:cubicBezTo>
                    <a:pt x="191770" y="855980"/>
                    <a:pt x="0" y="664210"/>
                    <a:pt x="0" y="427990"/>
                  </a:cubicBezTo>
                  <a:cubicBezTo>
                    <a:pt x="0" y="191770"/>
                    <a:pt x="191770" y="0"/>
                    <a:pt x="427990" y="0"/>
                  </a:cubicBezTo>
                  <a:lnTo>
                    <a:pt x="3392170" y="0"/>
                  </a:lnTo>
                  <a:cubicBezTo>
                    <a:pt x="3628390" y="0"/>
                    <a:pt x="3820160" y="191770"/>
                    <a:pt x="3820160" y="427990"/>
                  </a:cubicBezTo>
                  <a:cubicBezTo>
                    <a:pt x="3820160" y="664210"/>
                    <a:pt x="3628390" y="855980"/>
                    <a:pt x="3392170" y="855980"/>
                  </a:cubicBezTo>
                  <a:close/>
                </a:path>
              </a:pathLst>
            </a:custGeom>
            <a:solidFill>
              <a:srgbClr val="9FA9C6"/>
            </a:solidFill>
          </p:spPr>
        </p:sp>
        <p:sp>
          <p:nvSpPr>
            <p:cNvPr id="438" name="Freeform 61"/>
            <p:cNvSpPr/>
            <p:nvPr/>
          </p:nvSpPr>
          <p:spPr>
            <a:xfrm>
              <a:off x="7734300" y="4066306"/>
              <a:ext cx="375026" cy="353294"/>
            </a:xfrm>
            <a:custGeom>
              <a:avLst/>
              <a:gdLst/>
              <a:ahLst/>
              <a:cxnLst/>
              <a:rect l="l" t="t" r="r" b="b"/>
              <a:pathLst>
                <a:path w="772980" h="737780">
                  <a:moveTo>
                    <a:pt x="386490" y="590"/>
                  </a:moveTo>
                  <a:cubicBezTo>
                    <a:pt x="254517" y="0"/>
                    <a:pt x="132315" y="70068"/>
                    <a:pt x="66157" y="184263"/>
                  </a:cubicBezTo>
                  <a:cubicBezTo>
                    <a:pt x="0" y="298458"/>
                    <a:pt x="0" y="439322"/>
                    <a:pt x="66157" y="553517"/>
                  </a:cubicBezTo>
                  <a:cubicBezTo>
                    <a:pt x="132315" y="667712"/>
                    <a:pt x="254517" y="737780"/>
                    <a:pt x="386490" y="737190"/>
                  </a:cubicBezTo>
                  <a:cubicBezTo>
                    <a:pt x="518463" y="737780"/>
                    <a:pt x="640665" y="667712"/>
                    <a:pt x="706823" y="553517"/>
                  </a:cubicBezTo>
                  <a:cubicBezTo>
                    <a:pt x="772980" y="439322"/>
                    <a:pt x="772980" y="298458"/>
                    <a:pt x="706823" y="184263"/>
                  </a:cubicBezTo>
                  <a:cubicBezTo>
                    <a:pt x="640665" y="70068"/>
                    <a:pt x="518463" y="0"/>
                    <a:pt x="386490" y="590"/>
                  </a:cubicBezTo>
                  <a:close/>
                </a:path>
              </a:pathLst>
            </a:custGeom>
            <a:solidFill>
              <a:srgbClr val="FFFFFF"/>
            </a:solidFill>
            <a:ln>
              <a:solidFill>
                <a:srgbClr val="000000"/>
              </a:solidFill>
            </a:ln>
          </p:spPr>
        </p:sp>
        <p:sp>
          <p:nvSpPr>
            <p:cNvPr id="439" name="ZoneTexte 438"/>
            <p:cNvSpPr txBox="1"/>
            <p:nvPr/>
          </p:nvSpPr>
          <p:spPr>
            <a:xfrm>
              <a:off x="8038591" y="4054867"/>
              <a:ext cx="1344162" cy="3666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TN" sz="1200" b="1" dirty="0" smtClean="0">
                  <a:solidFill>
                    <a:schemeClr val="bg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دائرة الشؤون الادارية</a:t>
              </a:r>
              <a:endParaRPr lang="fr-FR" sz="1200" b="1" dirty="0" smtClean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  <a:p>
              <a:pPr algn="ctr"/>
              <a:r>
                <a:rPr lang="ar-TN" sz="1200" b="1" dirty="0" smtClean="0">
                  <a:solidFill>
                    <a:schemeClr val="bg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سعيدة  بن ميلاد</a:t>
              </a:r>
              <a:endParaRPr lang="fr-FR" sz="1200" b="1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grpSp>
        <p:nvGrpSpPr>
          <p:cNvPr id="440" name="Groupe 439"/>
          <p:cNvGrpSpPr/>
          <p:nvPr/>
        </p:nvGrpSpPr>
        <p:grpSpPr>
          <a:xfrm>
            <a:off x="2819400" y="3943336"/>
            <a:ext cx="1879289" cy="556794"/>
            <a:chOff x="7725614" y="4019550"/>
            <a:chExt cx="1732711" cy="442149"/>
          </a:xfrm>
        </p:grpSpPr>
        <p:sp>
          <p:nvSpPr>
            <p:cNvPr id="441" name="Freeform 60"/>
            <p:cNvSpPr/>
            <p:nvPr/>
          </p:nvSpPr>
          <p:spPr>
            <a:xfrm>
              <a:off x="7725614" y="4051804"/>
              <a:ext cx="1695748" cy="409895"/>
            </a:xfrm>
            <a:custGeom>
              <a:avLst/>
              <a:gdLst/>
              <a:ahLst/>
              <a:cxnLst/>
              <a:rect l="l" t="t" r="r" b="b"/>
              <a:pathLst>
                <a:path w="3820160" h="855980">
                  <a:moveTo>
                    <a:pt x="3392170" y="855980"/>
                  </a:moveTo>
                  <a:lnTo>
                    <a:pt x="427990" y="855980"/>
                  </a:lnTo>
                  <a:cubicBezTo>
                    <a:pt x="191770" y="855980"/>
                    <a:pt x="0" y="664210"/>
                    <a:pt x="0" y="427990"/>
                  </a:cubicBezTo>
                  <a:cubicBezTo>
                    <a:pt x="0" y="191770"/>
                    <a:pt x="191770" y="0"/>
                    <a:pt x="427990" y="0"/>
                  </a:cubicBezTo>
                  <a:lnTo>
                    <a:pt x="3392170" y="0"/>
                  </a:lnTo>
                  <a:cubicBezTo>
                    <a:pt x="3628390" y="0"/>
                    <a:pt x="3820160" y="191770"/>
                    <a:pt x="3820160" y="427990"/>
                  </a:cubicBezTo>
                  <a:cubicBezTo>
                    <a:pt x="3820160" y="664210"/>
                    <a:pt x="3628390" y="855980"/>
                    <a:pt x="3392170" y="855980"/>
                  </a:cubicBezTo>
                  <a:close/>
                </a:path>
              </a:pathLst>
            </a:custGeom>
            <a:solidFill>
              <a:srgbClr val="9FA9C6"/>
            </a:solidFill>
          </p:spPr>
        </p:sp>
        <p:sp>
          <p:nvSpPr>
            <p:cNvPr id="442" name="Freeform 61"/>
            <p:cNvSpPr/>
            <p:nvPr/>
          </p:nvSpPr>
          <p:spPr>
            <a:xfrm>
              <a:off x="7734300" y="4066306"/>
              <a:ext cx="375026" cy="353294"/>
            </a:xfrm>
            <a:custGeom>
              <a:avLst/>
              <a:gdLst/>
              <a:ahLst/>
              <a:cxnLst/>
              <a:rect l="l" t="t" r="r" b="b"/>
              <a:pathLst>
                <a:path w="772980" h="737780">
                  <a:moveTo>
                    <a:pt x="386490" y="590"/>
                  </a:moveTo>
                  <a:cubicBezTo>
                    <a:pt x="254517" y="0"/>
                    <a:pt x="132315" y="70068"/>
                    <a:pt x="66157" y="184263"/>
                  </a:cubicBezTo>
                  <a:cubicBezTo>
                    <a:pt x="0" y="298458"/>
                    <a:pt x="0" y="439322"/>
                    <a:pt x="66157" y="553517"/>
                  </a:cubicBezTo>
                  <a:cubicBezTo>
                    <a:pt x="132315" y="667712"/>
                    <a:pt x="254517" y="737780"/>
                    <a:pt x="386490" y="737190"/>
                  </a:cubicBezTo>
                  <a:cubicBezTo>
                    <a:pt x="518463" y="737780"/>
                    <a:pt x="640665" y="667712"/>
                    <a:pt x="706823" y="553517"/>
                  </a:cubicBezTo>
                  <a:cubicBezTo>
                    <a:pt x="772980" y="439322"/>
                    <a:pt x="772980" y="298458"/>
                    <a:pt x="706823" y="184263"/>
                  </a:cubicBezTo>
                  <a:cubicBezTo>
                    <a:pt x="640665" y="70068"/>
                    <a:pt x="518463" y="0"/>
                    <a:pt x="386490" y="590"/>
                  </a:cubicBezTo>
                  <a:close/>
                </a:path>
              </a:pathLst>
            </a:custGeom>
            <a:solidFill>
              <a:srgbClr val="FFFFFF"/>
            </a:solidFill>
            <a:ln>
              <a:solidFill>
                <a:srgbClr val="000000"/>
              </a:solidFill>
            </a:ln>
          </p:spPr>
        </p:sp>
        <p:sp>
          <p:nvSpPr>
            <p:cNvPr id="443" name="ZoneTexte 442"/>
            <p:cNvSpPr txBox="1"/>
            <p:nvPr/>
          </p:nvSpPr>
          <p:spPr>
            <a:xfrm>
              <a:off x="8114163" y="4019550"/>
              <a:ext cx="1344162" cy="3666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TN" sz="1200" b="1" dirty="0" smtClean="0">
                  <a:solidFill>
                    <a:schemeClr val="bg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دائرة الشؤون البلدية</a:t>
              </a:r>
            </a:p>
            <a:p>
              <a:pPr algn="ctr"/>
              <a:r>
                <a:rPr lang="ar-TN" sz="1200" b="1" dirty="0" smtClean="0">
                  <a:solidFill>
                    <a:schemeClr val="bg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سنية </a:t>
              </a:r>
              <a:r>
                <a:rPr lang="ar-TN" sz="1200" b="1" dirty="0" err="1" smtClean="0">
                  <a:solidFill>
                    <a:schemeClr val="bg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القوصري</a:t>
              </a:r>
              <a:endParaRPr lang="fr-FR" sz="1200" b="1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grpSp>
        <p:nvGrpSpPr>
          <p:cNvPr id="444" name="Groupe 443"/>
          <p:cNvGrpSpPr/>
          <p:nvPr/>
        </p:nvGrpSpPr>
        <p:grpSpPr>
          <a:xfrm>
            <a:off x="5374158" y="3298411"/>
            <a:ext cx="1879289" cy="556794"/>
            <a:chOff x="7725614" y="4019550"/>
            <a:chExt cx="1732711" cy="442149"/>
          </a:xfrm>
        </p:grpSpPr>
        <p:sp>
          <p:nvSpPr>
            <p:cNvPr id="445" name="Freeform 60"/>
            <p:cNvSpPr/>
            <p:nvPr/>
          </p:nvSpPr>
          <p:spPr>
            <a:xfrm>
              <a:off x="7725614" y="4051804"/>
              <a:ext cx="1695748" cy="409895"/>
            </a:xfrm>
            <a:custGeom>
              <a:avLst/>
              <a:gdLst/>
              <a:ahLst/>
              <a:cxnLst/>
              <a:rect l="l" t="t" r="r" b="b"/>
              <a:pathLst>
                <a:path w="3820160" h="855980">
                  <a:moveTo>
                    <a:pt x="3392170" y="855980"/>
                  </a:moveTo>
                  <a:lnTo>
                    <a:pt x="427990" y="855980"/>
                  </a:lnTo>
                  <a:cubicBezTo>
                    <a:pt x="191770" y="855980"/>
                    <a:pt x="0" y="664210"/>
                    <a:pt x="0" y="427990"/>
                  </a:cubicBezTo>
                  <a:cubicBezTo>
                    <a:pt x="0" y="191770"/>
                    <a:pt x="191770" y="0"/>
                    <a:pt x="427990" y="0"/>
                  </a:cubicBezTo>
                  <a:lnTo>
                    <a:pt x="3392170" y="0"/>
                  </a:lnTo>
                  <a:cubicBezTo>
                    <a:pt x="3628390" y="0"/>
                    <a:pt x="3820160" y="191770"/>
                    <a:pt x="3820160" y="427990"/>
                  </a:cubicBezTo>
                  <a:cubicBezTo>
                    <a:pt x="3820160" y="664210"/>
                    <a:pt x="3628390" y="855980"/>
                    <a:pt x="3392170" y="855980"/>
                  </a:cubicBezTo>
                  <a:close/>
                </a:path>
              </a:pathLst>
            </a:custGeom>
            <a:solidFill>
              <a:srgbClr val="9FA9C6"/>
            </a:solidFill>
          </p:spPr>
        </p:sp>
        <p:sp>
          <p:nvSpPr>
            <p:cNvPr id="446" name="Freeform 61"/>
            <p:cNvSpPr/>
            <p:nvPr/>
          </p:nvSpPr>
          <p:spPr>
            <a:xfrm>
              <a:off x="7734300" y="4066306"/>
              <a:ext cx="375026" cy="353294"/>
            </a:xfrm>
            <a:custGeom>
              <a:avLst/>
              <a:gdLst/>
              <a:ahLst/>
              <a:cxnLst/>
              <a:rect l="l" t="t" r="r" b="b"/>
              <a:pathLst>
                <a:path w="772980" h="737780">
                  <a:moveTo>
                    <a:pt x="386490" y="590"/>
                  </a:moveTo>
                  <a:cubicBezTo>
                    <a:pt x="254517" y="0"/>
                    <a:pt x="132315" y="70068"/>
                    <a:pt x="66157" y="184263"/>
                  </a:cubicBezTo>
                  <a:cubicBezTo>
                    <a:pt x="0" y="298458"/>
                    <a:pt x="0" y="439322"/>
                    <a:pt x="66157" y="553517"/>
                  </a:cubicBezTo>
                  <a:cubicBezTo>
                    <a:pt x="132315" y="667712"/>
                    <a:pt x="254517" y="737780"/>
                    <a:pt x="386490" y="737190"/>
                  </a:cubicBezTo>
                  <a:cubicBezTo>
                    <a:pt x="518463" y="737780"/>
                    <a:pt x="640665" y="667712"/>
                    <a:pt x="706823" y="553517"/>
                  </a:cubicBezTo>
                  <a:cubicBezTo>
                    <a:pt x="772980" y="439322"/>
                    <a:pt x="772980" y="298458"/>
                    <a:pt x="706823" y="184263"/>
                  </a:cubicBezTo>
                  <a:cubicBezTo>
                    <a:pt x="640665" y="70068"/>
                    <a:pt x="518463" y="0"/>
                    <a:pt x="386490" y="590"/>
                  </a:cubicBezTo>
                  <a:close/>
                </a:path>
              </a:pathLst>
            </a:custGeom>
            <a:solidFill>
              <a:srgbClr val="FFFFFF"/>
            </a:solidFill>
            <a:ln>
              <a:solidFill>
                <a:srgbClr val="000000"/>
              </a:solidFill>
            </a:ln>
          </p:spPr>
        </p:sp>
        <p:sp>
          <p:nvSpPr>
            <p:cNvPr id="447" name="ZoneTexte 446"/>
            <p:cNvSpPr txBox="1"/>
            <p:nvPr/>
          </p:nvSpPr>
          <p:spPr>
            <a:xfrm>
              <a:off x="8114163" y="4019550"/>
              <a:ext cx="1344162" cy="3666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TN" sz="1200" b="1" dirty="0" smtClean="0">
                  <a:solidFill>
                    <a:schemeClr val="bg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دائرة الشؤون </a:t>
              </a:r>
              <a:r>
                <a:rPr lang="ar-TN" sz="1200" b="1" dirty="0" smtClean="0">
                  <a:solidFill>
                    <a:schemeClr val="bg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الاجتماعية</a:t>
              </a:r>
              <a:endParaRPr lang="fr-FR" sz="1200" b="1" dirty="0" smtClean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  <a:p>
              <a:pPr algn="ctr"/>
              <a:r>
                <a:rPr lang="ar-TN" sz="1200" b="1" dirty="0" smtClean="0">
                  <a:solidFill>
                    <a:schemeClr val="bg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عادل الزعيم</a:t>
              </a:r>
              <a:endParaRPr lang="fr-FR" sz="1200" b="1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grpSp>
        <p:nvGrpSpPr>
          <p:cNvPr id="448" name="Groupe 447"/>
          <p:cNvGrpSpPr/>
          <p:nvPr/>
        </p:nvGrpSpPr>
        <p:grpSpPr>
          <a:xfrm>
            <a:off x="5112406" y="4048436"/>
            <a:ext cx="1879289" cy="556794"/>
            <a:chOff x="7725614" y="4019550"/>
            <a:chExt cx="1732711" cy="442149"/>
          </a:xfrm>
        </p:grpSpPr>
        <p:sp>
          <p:nvSpPr>
            <p:cNvPr id="449" name="Freeform 60"/>
            <p:cNvSpPr/>
            <p:nvPr/>
          </p:nvSpPr>
          <p:spPr>
            <a:xfrm>
              <a:off x="7725614" y="4051804"/>
              <a:ext cx="1695748" cy="409895"/>
            </a:xfrm>
            <a:custGeom>
              <a:avLst/>
              <a:gdLst/>
              <a:ahLst/>
              <a:cxnLst/>
              <a:rect l="l" t="t" r="r" b="b"/>
              <a:pathLst>
                <a:path w="3820160" h="855980">
                  <a:moveTo>
                    <a:pt x="3392170" y="855980"/>
                  </a:moveTo>
                  <a:lnTo>
                    <a:pt x="427990" y="855980"/>
                  </a:lnTo>
                  <a:cubicBezTo>
                    <a:pt x="191770" y="855980"/>
                    <a:pt x="0" y="664210"/>
                    <a:pt x="0" y="427990"/>
                  </a:cubicBezTo>
                  <a:cubicBezTo>
                    <a:pt x="0" y="191770"/>
                    <a:pt x="191770" y="0"/>
                    <a:pt x="427990" y="0"/>
                  </a:cubicBezTo>
                  <a:lnTo>
                    <a:pt x="3392170" y="0"/>
                  </a:lnTo>
                  <a:cubicBezTo>
                    <a:pt x="3628390" y="0"/>
                    <a:pt x="3820160" y="191770"/>
                    <a:pt x="3820160" y="427990"/>
                  </a:cubicBezTo>
                  <a:cubicBezTo>
                    <a:pt x="3820160" y="664210"/>
                    <a:pt x="3628390" y="855980"/>
                    <a:pt x="3392170" y="855980"/>
                  </a:cubicBezTo>
                  <a:close/>
                </a:path>
              </a:pathLst>
            </a:custGeom>
            <a:solidFill>
              <a:srgbClr val="9FA9C6"/>
            </a:solidFill>
          </p:spPr>
        </p:sp>
        <p:sp>
          <p:nvSpPr>
            <p:cNvPr id="450" name="Freeform 61"/>
            <p:cNvSpPr/>
            <p:nvPr/>
          </p:nvSpPr>
          <p:spPr>
            <a:xfrm>
              <a:off x="7734300" y="4066306"/>
              <a:ext cx="375026" cy="353294"/>
            </a:xfrm>
            <a:custGeom>
              <a:avLst/>
              <a:gdLst/>
              <a:ahLst/>
              <a:cxnLst/>
              <a:rect l="l" t="t" r="r" b="b"/>
              <a:pathLst>
                <a:path w="772980" h="737780">
                  <a:moveTo>
                    <a:pt x="386490" y="590"/>
                  </a:moveTo>
                  <a:cubicBezTo>
                    <a:pt x="254517" y="0"/>
                    <a:pt x="132315" y="70068"/>
                    <a:pt x="66157" y="184263"/>
                  </a:cubicBezTo>
                  <a:cubicBezTo>
                    <a:pt x="0" y="298458"/>
                    <a:pt x="0" y="439322"/>
                    <a:pt x="66157" y="553517"/>
                  </a:cubicBezTo>
                  <a:cubicBezTo>
                    <a:pt x="132315" y="667712"/>
                    <a:pt x="254517" y="737780"/>
                    <a:pt x="386490" y="737190"/>
                  </a:cubicBezTo>
                  <a:cubicBezTo>
                    <a:pt x="518463" y="737780"/>
                    <a:pt x="640665" y="667712"/>
                    <a:pt x="706823" y="553517"/>
                  </a:cubicBezTo>
                  <a:cubicBezTo>
                    <a:pt x="772980" y="439322"/>
                    <a:pt x="772980" y="298458"/>
                    <a:pt x="706823" y="184263"/>
                  </a:cubicBezTo>
                  <a:cubicBezTo>
                    <a:pt x="640665" y="70068"/>
                    <a:pt x="518463" y="0"/>
                    <a:pt x="386490" y="590"/>
                  </a:cubicBezTo>
                  <a:close/>
                </a:path>
              </a:pathLst>
            </a:custGeom>
            <a:solidFill>
              <a:srgbClr val="FFFFFF"/>
            </a:solidFill>
            <a:ln>
              <a:solidFill>
                <a:srgbClr val="000000"/>
              </a:solidFill>
            </a:ln>
          </p:spPr>
        </p:sp>
        <p:sp>
          <p:nvSpPr>
            <p:cNvPr id="451" name="ZoneTexte 450"/>
            <p:cNvSpPr txBox="1"/>
            <p:nvPr/>
          </p:nvSpPr>
          <p:spPr>
            <a:xfrm>
              <a:off x="8114163" y="4019550"/>
              <a:ext cx="1344162" cy="3666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TN" sz="1200" b="1" dirty="0" smtClean="0">
                  <a:solidFill>
                    <a:schemeClr val="bg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دائرة </a:t>
              </a:r>
              <a:r>
                <a:rPr lang="ar-TN" sz="1200" b="1" dirty="0" smtClean="0">
                  <a:solidFill>
                    <a:schemeClr val="bg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لجان الاحياء</a:t>
              </a:r>
              <a:endParaRPr lang="fr-FR" sz="1200" b="1" dirty="0" smtClean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  <a:p>
              <a:pPr algn="ctr"/>
              <a:r>
                <a:rPr lang="ar-TN" sz="1200" b="1" dirty="0" smtClean="0">
                  <a:solidFill>
                    <a:schemeClr val="bg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بشير البجاوي</a:t>
              </a:r>
              <a:endParaRPr lang="fr-FR" sz="1200" b="1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grpSp>
        <p:nvGrpSpPr>
          <p:cNvPr id="452" name="Groupe 451"/>
          <p:cNvGrpSpPr/>
          <p:nvPr/>
        </p:nvGrpSpPr>
        <p:grpSpPr>
          <a:xfrm>
            <a:off x="7770218" y="3305630"/>
            <a:ext cx="1879289" cy="556794"/>
            <a:chOff x="7725614" y="4019550"/>
            <a:chExt cx="1732711" cy="442149"/>
          </a:xfrm>
        </p:grpSpPr>
        <p:sp>
          <p:nvSpPr>
            <p:cNvPr id="453" name="Freeform 60"/>
            <p:cNvSpPr/>
            <p:nvPr/>
          </p:nvSpPr>
          <p:spPr>
            <a:xfrm>
              <a:off x="7725614" y="4051804"/>
              <a:ext cx="1695748" cy="409895"/>
            </a:xfrm>
            <a:custGeom>
              <a:avLst/>
              <a:gdLst/>
              <a:ahLst/>
              <a:cxnLst/>
              <a:rect l="l" t="t" r="r" b="b"/>
              <a:pathLst>
                <a:path w="3820160" h="855980">
                  <a:moveTo>
                    <a:pt x="3392170" y="855980"/>
                  </a:moveTo>
                  <a:lnTo>
                    <a:pt x="427990" y="855980"/>
                  </a:lnTo>
                  <a:cubicBezTo>
                    <a:pt x="191770" y="855980"/>
                    <a:pt x="0" y="664210"/>
                    <a:pt x="0" y="427990"/>
                  </a:cubicBezTo>
                  <a:cubicBezTo>
                    <a:pt x="0" y="191770"/>
                    <a:pt x="191770" y="0"/>
                    <a:pt x="427990" y="0"/>
                  </a:cubicBezTo>
                  <a:lnTo>
                    <a:pt x="3392170" y="0"/>
                  </a:lnTo>
                  <a:cubicBezTo>
                    <a:pt x="3628390" y="0"/>
                    <a:pt x="3820160" y="191770"/>
                    <a:pt x="3820160" y="427990"/>
                  </a:cubicBezTo>
                  <a:cubicBezTo>
                    <a:pt x="3820160" y="664210"/>
                    <a:pt x="3628390" y="855980"/>
                    <a:pt x="3392170" y="855980"/>
                  </a:cubicBezTo>
                  <a:close/>
                </a:path>
              </a:pathLst>
            </a:custGeom>
            <a:solidFill>
              <a:srgbClr val="9FA9C6"/>
            </a:solidFill>
          </p:spPr>
        </p:sp>
        <p:sp>
          <p:nvSpPr>
            <p:cNvPr id="454" name="Freeform 61"/>
            <p:cNvSpPr/>
            <p:nvPr/>
          </p:nvSpPr>
          <p:spPr>
            <a:xfrm>
              <a:off x="7734300" y="4066306"/>
              <a:ext cx="375026" cy="353294"/>
            </a:xfrm>
            <a:custGeom>
              <a:avLst/>
              <a:gdLst/>
              <a:ahLst/>
              <a:cxnLst/>
              <a:rect l="l" t="t" r="r" b="b"/>
              <a:pathLst>
                <a:path w="772980" h="737780">
                  <a:moveTo>
                    <a:pt x="386490" y="590"/>
                  </a:moveTo>
                  <a:cubicBezTo>
                    <a:pt x="254517" y="0"/>
                    <a:pt x="132315" y="70068"/>
                    <a:pt x="66157" y="184263"/>
                  </a:cubicBezTo>
                  <a:cubicBezTo>
                    <a:pt x="0" y="298458"/>
                    <a:pt x="0" y="439322"/>
                    <a:pt x="66157" y="553517"/>
                  </a:cubicBezTo>
                  <a:cubicBezTo>
                    <a:pt x="132315" y="667712"/>
                    <a:pt x="254517" y="737780"/>
                    <a:pt x="386490" y="737190"/>
                  </a:cubicBezTo>
                  <a:cubicBezTo>
                    <a:pt x="518463" y="737780"/>
                    <a:pt x="640665" y="667712"/>
                    <a:pt x="706823" y="553517"/>
                  </a:cubicBezTo>
                  <a:cubicBezTo>
                    <a:pt x="772980" y="439322"/>
                    <a:pt x="772980" y="298458"/>
                    <a:pt x="706823" y="184263"/>
                  </a:cubicBezTo>
                  <a:cubicBezTo>
                    <a:pt x="640665" y="70068"/>
                    <a:pt x="518463" y="0"/>
                    <a:pt x="386490" y="590"/>
                  </a:cubicBezTo>
                  <a:close/>
                </a:path>
              </a:pathLst>
            </a:custGeom>
            <a:solidFill>
              <a:srgbClr val="FFFFFF"/>
            </a:solidFill>
            <a:ln>
              <a:solidFill>
                <a:srgbClr val="000000"/>
              </a:solidFill>
            </a:ln>
          </p:spPr>
        </p:sp>
        <p:sp>
          <p:nvSpPr>
            <p:cNvPr id="455" name="ZoneTexte 454"/>
            <p:cNvSpPr txBox="1"/>
            <p:nvPr/>
          </p:nvSpPr>
          <p:spPr>
            <a:xfrm>
              <a:off x="8114163" y="4019550"/>
              <a:ext cx="1344162" cy="3666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TN" sz="1200" b="1" dirty="0" smtClean="0">
                  <a:solidFill>
                    <a:schemeClr val="bg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دائرة الشؤون السياسية</a:t>
              </a:r>
              <a:endParaRPr lang="fr-FR" sz="1200" b="1" dirty="0" smtClean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  <a:p>
              <a:pPr algn="ctr"/>
              <a:r>
                <a:rPr lang="ar-TN" sz="1200" b="1" dirty="0" smtClean="0">
                  <a:solidFill>
                    <a:schemeClr val="bg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رضا فتح الله</a:t>
              </a:r>
              <a:endParaRPr lang="fr-FR" sz="1200" b="1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grpSp>
        <p:nvGrpSpPr>
          <p:cNvPr id="456" name="Groupe 455"/>
          <p:cNvGrpSpPr/>
          <p:nvPr/>
        </p:nvGrpSpPr>
        <p:grpSpPr>
          <a:xfrm>
            <a:off x="7438023" y="4007819"/>
            <a:ext cx="1879289" cy="556794"/>
            <a:chOff x="7725614" y="4019550"/>
            <a:chExt cx="1732711" cy="442149"/>
          </a:xfrm>
        </p:grpSpPr>
        <p:sp>
          <p:nvSpPr>
            <p:cNvPr id="457" name="Freeform 60"/>
            <p:cNvSpPr/>
            <p:nvPr/>
          </p:nvSpPr>
          <p:spPr>
            <a:xfrm>
              <a:off x="7725614" y="4051804"/>
              <a:ext cx="1695748" cy="409895"/>
            </a:xfrm>
            <a:custGeom>
              <a:avLst/>
              <a:gdLst/>
              <a:ahLst/>
              <a:cxnLst/>
              <a:rect l="l" t="t" r="r" b="b"/>
              <a:pathLst>
                <a:path w="3820160" h="855980">
                  <a:moveTo>
                    <a:pt x="3392170" y="855980"/>
                  </a:moveTo>
                  <a:lnTo>
                    <a:pt x="427990" y="855980"/>
                  </a:lnTo>
                  <a:cubicBezTo>
                    <a:pt x="191770" y="855980"/>
                    <a:pt x="0" y="664210"/>
                    <a:pt x="0" y="427990"/>
                  </a:cubicBezTo>
                  <a:cubicBezTo>
                    <a:pt x="0" y="191770"/>
                    <a:pt x="191770" y="0"/>
                    <a:pt x="427990" y="0"/>
                  </a:cubicBezTo>
                  <a:lnTo>
                    <a:pt x="3392170" y="0"/>
                  </a:lnTo>
                  <a:cubicBezTo>
                    <a:pt x="3628390" y="0"/>
                    <a:pt x="3820160" y="191770"/>
                    <a:pt x="3820160" y="427990"/>
                  </a:cubicBezTo>
                  <a:cubicBezTo>
                    <a:pt x="3820160" y="664210"/>
                    <a:pt x="3628390" y="855980"/>
                    <a:pt x="3392170" y="855980"/>
                  </a:cubicBezTo>
                  <a:close/>
                </a:path>
              </a:pathLst>
            </a:custGeom>
            <a:solidFill>
              <a:srgbClr val="9FA9C6"/>
            </a:solidFill>
          </p:spPr>
        </p:sp>
        <p:sp>
          <p:nvSpPr>
            <p:cNvPr id="458" name="Freeform 61"/>
            <p:cNvSpPr/>
            <p:nvPr/>
          </p:nvSpPr>
          <p:spPr>
            <a:xfrm>
              <a:off x="7734300" y="4066306"/>
              <a:ext cx="375026" cy="353294"/>
            </a:xfrm>
            <a:custGeom>
              <a:avLst/>
              <a:gdLst/>
              <a:ahLst/>
              <a:cxnLst/>
              <a:rect l="l" t="t" r="r" b="b"/>
              <a:pathLst>
                <a:path w="772980" h="737780">
                  <a:moveTo>
                    <a:pt x="386490" y="590"/>
                  </a:moveTo>
                  <a:cubicBezTo>
                    <a:pt x="254517" y="0"/>
                    <a:pt x="132315" y="70068"/>
                    <a:pt x="66157" y="184263"/>
                  </a:cubicBezTo>
                  <a:cubicBezTo>
                    <a:pt x="0" y="298458"/>
                    <a:pt x="0" y="439322"/>
                    <a:pt x="66157" y="553517"/>
                  </a:cubicBezTo>
                  <a:cubicBezTo>
                    <a:pt x="132315" y="667712"/>
                    <a:pt x="254517" y="737780"/>
                    <a:pt x="386490" y="737190"/>
                  </a:cubicBezTo>
                  <a:cubicBezTo>
                    <a:pt x="518463" y="737780"/>
                    <a:pt x="640665" y="667712"/>
                    <a:pt x="706823" y="553517"/>
                  </a:cubicBezTo>
                  <a:cubicBezTo>
                    <a:pt x="772980" y="439322"/>
                    <a:pt x="772980" y="298458"/>
                    <a:pt x="706823" y="184263"/>
                  </a:cubicBezTo>
                  <a:cubicBezTo>
                    <a:pt x="640665" y="70068"/>
                    <a:pt x="518463" y="0"/>
                    <a:pt x="386490" y="590"/>
                  </a:cubicBezTo>
                  <a:close/>
                </a:path>
              </a:pathLst>
            </a:custGeom>
            <a:solidFill>
              <a:srgbClr val="FFFFFF"/>
            </a:solidFill>
            <a:ln>
              <a:solidFill>
                <a:srgbClr val="000000"/>
              </a:solidFill>
            </a:ln>
          </p:spPr>
        </p:sp>
        <p:sp>
          <p:nvSpPr>
            <p:cNvPr id="459" name="ZoneTexte 458"/>
            <p:cNvSpPr txBox="1"/>
            <p:nvPr/>
          </p:nvSpPr>
          <p:spPr>
            <a:xfrm>
              <a:off x="8114163" y="4019550"/>
              <a:ext cx="1344162" cy="3666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TN" sz="1200" b="1" dirty="0" smtClean="0">
                  <a:solidFill>
                    <a:schemeClr val="bg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دائرة </a:t>
              </a:r>
              <a:r>
                <a:rPr lang="ar-TN" sz="1200" b="1" dirty="0" smtClean="0">
                  <a:solidFill>
                    <a:schemeClr val="bg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الاعلام و الندوات</a:t>
              </a:r>
              <a:endParaRPr lang="fr-FR" sz="1200" b="1" dirty="0" smtClean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  <a:p>
              <a:pPr algn="ctr"/>
              <a:r>
                <a:rPr lang="ar-TN" sz="1200" b="1" dirty="0" smtClean="0">
                  <a:solidFill>
                    <a:schemeClr val="bg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جمال </a:t>
              </a:r>
              <a:r>
                <a:rPr lang="ar-TN" sz="1200" b="1" dirty="0" err="1" smtClean="0">
                  <a:solidFill>
                    <a:schemeClr val="bg1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العمامري</a:t>
              </a:r>
              <a:endParaRPr lang="fr-FR" sz="1200" b="1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cxnSp>
        <p:nvCxnSpPr>
          <p:cNvPr id="461" name="Connecteur droit 460"/>
          <p:cNvCxnSpPr/>
          <p:nvPr/>
        </p:nvCxnSpPr>
        <p:spPr>
          <a:xfrm flipH="1">
            <a:off x="2359397" y="4233664"/>
            <a:ext cx="19664" cy="27207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4" name="Connecteur droit 463"/>
          <p:cNvCxnSpPr/>
          <p:nvPr/>
        </p:nvCxnSpPr>
        <p:spPr>
          <a:xfrm>
            <a:off x="2483816" y="3845551"/>
            <a:ext cx="12810" cy="17052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8" name="Connecteur droit 177"/>
          <p:cNvCxnSpPr/>
          <p:nvPr/>
        </p:nvCxnSpPr>
        <p:spPr>
          <a:xfrm flipV="1">
            <a:off x="2208290" y="6959292"/>
            <a:ext cx="151107" cy="49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 flipH="1">
            <a:off x="4650944" y="4266614"/>
            <a:ext cx="7655" cy="27753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Connecteur droit 194"/>
          <p:cNvCxnSpPr/>
          <p:nvPr/>
        </p:nvCxnSpPr>
        <p:spPr>
          <a:xfrm flipV="1">
            <a:off x="4492672" y="6622347"/>
            <a:ext cx="14959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Connecteur droit 195"/>
          <p:cNvCxnSpPr/>
          <p:nvPr/>
        </p:nvCxnSpPr>
        <p:spPr>
          <a:xfrm flipV="1">
            <a:off x="4492672" y="6166735"/>
            <a:ext cx="14959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Connecteur droit 196"/>
          <p:cNvCxnSpPr/>
          <p:nvPr/>
        </p:nvCxnSpPr>
        <p:spPr>
          <a:xfrm flipV="1">
            <a:off x="4491162" y="7037058"/>
            <a:ext cx="151107" cy="49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9" name="Group 100"/>
          <p:cNvGrpSpPr>
            <a:grpSpLocks noChangeAspect="1"/>
          </p:cNvGrpSpPr>
          <p:nvPr/>
        </p:nvGrpSpPr>
        <p:grpSpPr>
          <a:xfrm>
            <a:off x="5532519" y="4970169"/>
            <a:ext cx="1609770" cy="379310"/>
            <a:chOff x="0" y="0"/>
            <a:chExt cx="3818890" cy="854710"/>
          </a:xfrm>
        </p:grpSpPr>
        <p:sp>
          <p:nvSpPr>
            <p:cNvPr id="150" name="Freeform 101"/>
            <p:cNvSpPr/>
            <p:nvPr/>
          </p:nvSpPr>
          <p:spPr>
            <a:xfrm>
              <a:off x="-1270" y="0"/>
              <a:ext cx="3820160" cy="855980"/>
            </a:xfrm>
            <a:custGeom>
              <a:avLst/>
              <a:gdLst/>
              <a:ahLst/>
              <a:cxnLst/>
              <a:rect l="l" t="t" r="r" b="b"/>
              <a:pathLst>
                <a:path w="3820160" h="855980">
                  <a:moveTo>
                    <a:pt x="3392170" y="855980"/>
                  </a:moveTo>
                  <a:lnTo>
                    <a:pt x="427990" y="855980"/>
                  </a:lnTo>
                  <a:cubicBezTo>
                    <a:pt x="191770" y="855980"/>
                    <a:pt x="0" y="664210"/>
                    <a:pt x="0" y="427990"/>
                  </a:cubicBezTo>
                  <a:cubicBezTo>
                    <a:pt x="0" y="191770"/>
                    <a:pt x="191770" y="0"/>
                    <a:pt x="427990" y="0"/>
                  </a:cubicBezTo>
                  <a:lnTo>
                    <a:pt x="3392170" y="0"/>
                  </a:lnTo>
                  <a:cubicBezTo>
                    <a:pt x="3628390" y="0"/>
                    <a:pt x="3820160" y="191770"/>
                    <a:pt x="3820160" y="427990"/>
                  </a:cubicBezTo>
                  <a:cubicBezTo>
                    <a:pt x="3820160" y="664210"/>
                    <a:pt x="3628390" y="855980"/>
                    <a:pt x="3392170" y="855980"/>
                  </a:cubicBezTo>
                  <a:close/>
                </a:path>
              </a:pathLst>
            </a:custGeom>
            <a:solidFill>
              <a:srgbClr val="C3BDB8"/>
            </a:solidFill>
          </p:spPr>
        </p:sp>
        <p:sp>
          <p:nvSpPr>
            <p:cNvPr id="151" name="Freeform 102"/>
            <p:cNvSpPr/>
            <p:nvPr/>
          </p:nvSpPr>
          <p:spPr>
            <a:xfrm>
              <a:off x="52930" y="59100"/>
              <a:ext cx="772980" cy="737780"/>
            </a:xfrm>
            <a:custGeom>
              <a:avLst/>
              <a:gdLst/>
              <a:ahLst/>
              <a:cxnLst/>
              <a:rect l="l" t="t" r="r" b="b"/>
              <a:pathLst>
                <a:path w="772980" h="737780">
                  <a:moveTo>
                    <a:pt x="386490" y="590"/>
                  </a:moveTo>
                  <a:cubicBezTo>
                    <a:pt x="254517" y="0"/>
                    <a:pt x="132315" y="70068"/>
                    <a:pt x="66157" y="184263"/>
                  </a:cubicBezTo>
                  <a:cubicBezTo>
                    <a:pt x="0" y="298458"/>
                    <a:pt x="0" y="439322"/>
                    <a:pt x="66157" y="553517"/>
                  </a:cubicBezTo>
                  <a:cubicBezTo>
                    <a:pt x="132315" y="667712"/>
                    <a:pt x="254517" y="737780"/>
                    <a:pt x="386490" y="737190"/>
                  </a:cubicBezTo>
                  <a:cubicBezTo>
                    <a:pt x="518463" y="737780"/>
                    <a:pt x="640665" y="667712"/>
                    <a:pt x="706823" y="553517"/>
                  </a:cubicBezTo>
                  <a:cubicBezTo>
                    <a:pt x="772980" y="439322"/>
                    <a:pt x="772980" y="298458"/>
                    <a:pt x="706823" y="184263"/>
                  </a:cubicBezTo>
                  <a:cubicBezTo>
                    <a:pt x="640665" y="70068"/>
                    <a:pt x="518463" y="0"/>
                    <a:pt x="386490" y="590"/>
                  </a:cubicBezTo>
                  <a:close/>
                </a:path>
              </a:pathLst>
            </a:custGeom>
            <a:solidFill>
              <a:srgbClr val="FFFFFF"/>
            </a:solidFill>
            <a:ln>
              <a:solidFill>
                <a:srgbClr val="000000"/>
              </a:solidFill>
            </a:ln>
          </p:spPr>
        </p:sp>
      </p:grpSp>
      <p:grpSp>
        <p:nvGrpSpPr>
          <p:cNvPr id="162" name="Group 100"/>
          <p:cNvGrpSpPr>
            <a:grpSpLocks noChangeAspect="1"/>
          </p:cNvGrpSpPr>
          <p:nvPr/>
        </p:nvGrpSpPr>
        <p:grpSpPr>
          <a:xfrm>
            <a:off x="5184375" y="6166736"/>
            <a:ext cx="1609770" cy="379310"/>
            <a:chOff x="0" y="0"/>
            <a:chExt cx="3818890" cy="854710"/>
          </a:xfrm>
        </p:grpSpPr>
        <p:sp>
          <p:nvSpPr>
            <p:cNvPr id="166" name="Freeform 101"/>
            <p:cNvSpPr/>
            <p:nvPr/>
          </p:nvSpPr>
          <p:spPr>
            <a:xfrm>
              <a:off x="-1270" y="0"/>
              <a:ext cx="3820160" cy="855980"/>
            </a:xfrm>
            <a:custGeom>
              <a:avLst/>
              <a:gdLst/>
              <a:ahLst/>
              <a:cxnLst/>
              <a:rect l="l" t="t" r="r" b="b"/>
              <a:pathLst>
                <a:path w="3820160" h="855980">
                  <a:moveTo>
                    <a:pt x="3392170" y="855980"/>
                  </a:moveTo>
                  <a:lnTo>
                    <a:pt x="427990" y="855980"/>
                  </a:lnTo>
                  <a:cubicBezTo>
                    <a:pt x="191770" y="855980"/>
                    <a:pt x="0" y="664210"/>
                    <a:pt x="0" y="427990"/>
                  </a:cubicBezTo>
                  <a:cubicBezTo>
                    <a:pt x="0" y="191770"/>
                    <a:pt x="191770" y="0"/>
                    <a:pt x="427990" y="0"/>
                  </a:cubicBezTo>
                  <a:lnTo>
                    <a:pt x="3392170" y="0"/>
                  </a:lnTo>
                  <a:cubicBezTo>
                    <a:pt x="3628390" y="0"/>
                    <a:pt x="3820160" y="191770"/>
                    <a:pt x="3820160" y="427990"/>
                  </a:cubicBezTo>
                  <a:cubicBezTo>
                    <a:pt x="3820160" y="664210"/>
                    <a:pt x="3628390" y="855980"/>
                    <a:pt x="3392170" y="855980"/>
                  </a:cubicBezTo>
                  <a:close/>
                </a:path>
              </a:pathLst>
            </a:custGeom>
            <a:solidFill>
              <a:srgbClr val="C3BDB8"/>
            </a:solidFill>
          </p:spPr>
        </p:sp>
        <p:sp>
          <p:nvSpPr>
            <p:cNvPr id="167" name="Freeform 102"/>
            <p:cNvSpPr/>
            <p:nvPr/>
          </p:nvSpPr>
          <p:spPr>
            <a:xfrm>
              <a:off x="52930" y="59100"/>
              <a:ext cx="772980" cy="737780"/>
            </a:xfrm>
            <a:custGeom>
              <a:avLst/>
              <a:gdLst/>
              <a:ahLst/>
              <a:cxnLst/>
              <a:rect l="l" t="t" r="r" b="b"/>
              <a:pathLst>
                <a:path w="772980" h="737780">
                  <a:moveTo>
                    <a:pt x="386490" y="590"/>
                  </a:moveTo>
                  <a:cubicBezTo>
                    <a:pt x="254517" y="0"/>
                    <a:pt x="132315" y="70068"/>
                    <a:pt x="66157" y="184263"/>
                  </a:cubicBezTo>
                  <a:cubicBezTo>
                    <a:pt x="0" y="298458"/>
                    <a:pt x="0" y="439322"/>
                    <a:pt x="66157" y="553517"/>
                  </a:cubicBezTo>
                  <a:cubicBezTo>
                    <a:pt x="132315" y="667712"/>
                    <a:pt x="254517" y="737780"/>
                    <a:pt x="386490" y="737190"/>
                  </a:cubicBezTo>
                  <a:cubicBezTo>
                    <a:pt x="518463" y="737780"/>
                    <a:pt x="640665" y="667712"/>
                    <a:pt x="706823" y="553517"/>
                  </a:cubicBezTo>
                  <a:cubicBezTo>
                    <a:pt x="772980" y="439322"/>
                    <a:pt x="772980" y="298458"/>
                    <a:pt x="706823" y="184263"/>
                  </a:cubicBezTo>
                  <a:cubicBezTo>
                    <a:pt x="640665" y="70068"/>
                    <a:pt x="518463" y="0"/>
                    <a:pt x="386490" y="590"/>
                  </a:cubicBezTo>
                  <a:close/>
                </a:path>
              </a:pathLst>
            </a:custGeom>
            <a:solidFill>
              <a:srgbClr val="FFFFFF"/>
            </a:solidFill>
            <a:ln>
              <a:solidFill>
                <a:srgbClr val="000000"/>
              </a:solidFill>
            </a:ln>
          </p:spPr>
        </p:sp>
      </p:grpSp>
      <p:grpSp>
        <p:nvGrpSpPr>
          <p:cNvPr id="168" name="Group 103"/>
          <p:cNvGrpSpPr>
            <a:grpSpLocks noChangeAspect="1"/>
          </p:cNvGrpSpPr>
          <p:nvPr/>
        </p:nvGrpSpPr>
        <p:grpSpPr>
          <a:xfrm>
            <a:off x="5202438" y="6657317"/>
            <a:ext cx="1594227" cy="379311"/>
            <a:chOff x="0" y="0"/>
            <a:chExt cx="3818890" cy="854710"/>
          </a:xfrm>
        </p:grpSpPr>
        <p:sp>
          <p:nvSpPr>
            <p:cNvPr id="169" name="Freeform 104"/>
            <p:cNvSpPr/>
            <p:nvPr/>
          </p:nvSpPr>
          <p:spPr>
            <a:xfrm>
              <a:off x="-1270" y="0"/>
              <a:ext cx="3820160" cy="855980"/>
            </a:xfrm>
            <a:custGeom>
              <a:avLst/>
              <a:gdLst/>
              <a:ahLst/>
              <a:cxnLst/>
              <a:rect l="l" t="t" r="r" b="b"/>
              <a:pathLst>
                <a:path w="3820160" h="855980">
                  <a:moveTo>
                    <a:pt x="3392170" y="855980"/>
                  </a:moveTo>
                  <a:lnTo>
                    <a:pt x="427990" y="855980"/>
                  </a:lnTo>
                  <a:cubicBezTo>
                    <a:pt x="191770" y="855980"/>
                    <a:pt x="0" y="664210"/>
                    <a:pt x="0" y="427990"/>
                  </a:cubicBezTo>
                  <a:cubicBezTo>
                    <a:pt x="0" y="191770"/>
                    <a:pt x="191770" y="0"/>
                    <a:pt x="427990" y="0"/>
                  </a:cubicBezTo>
                  <a:lnTo>
                    <a:pt x="3392170" y="0"/>
                  </a:lnTo>
                  <a:cubicBezTo>
                    <a:pt x="3628390" y="0"/>
                    <a:pt x="3820160" y="191770"/>
                    <a:pt x="3820160" y="427990"/>
                  </a:cubicBezTo>
                  <a:cubicBezTo>
                    <a:pt x="3820160" y="664210"/>
                    <a:pt x="3628390" y="855980"/>
                    <a:pt x="3392170" y="855980"/>
                  </a:cubicBezTo>
                  <a:close/>
                </a:path>
              </a:pathLst>
            </a:custGeom>
            <a:solidFill>
              <a:srgbClr val="C3BDB8"/>
            </a:solidFill>
          </p:spPr>
        </p:sp>
        <p:sp>
          <p:nvSpPr>
            <p:cNvPr id="170" name="Freeform 105"/>
            <p:cNvSpPr/>
            <p:nvPr/>
          </p:nvSpPr>
          <p:spPr>
            <a:xfrm>
              <a:off x="52930" y="59100"/>
              <a:ext cx="772980" cy="737780"/>
            </a:xfrm>
            <a:custGeom>
              <a:avLst/>
              <a:gdLst/>
              <a:ahLst/>
              <a:cxnLst/>
              <a:rect l="l" t="t" r="r" b="b"/>
              <a:pathLst>
                <a:path w="772980" h="737780">
                  <a:moveTo>
                    <a:pt x="386490" y="590"/>
                  </a:moveTo>
                  <a:cubicBezTo>
                    <a:pt x="254517" y="0"/>
                    <a:pt x="132315" y="70068"/>
                    <a:pt x="66157" y="184263"/>
                  </a:cubicBezTo>
                  <a:cubicBezTo>
                    <a:pt x="0" y="298458"/>
                    <a:pt x="0" y="439322"/>
                    <a:pt x="66157" y="553517"/>
                  </a:cubicBezTo>
                  <a:cubicBezTo>
                    <a:pt x="132315" y="667712"/>
                    <a:pt x="254517" y="737780"/>
                    <a:pt x="386490" y="737190"/>
                  </a:cubicBezTo>
                  <a:cubicBezTo>
                    <a:pt x="518463" y="737780"/>
                    <a:pt x="640665" y="667712"/>
                    <a:pt x="706823" y="553517"/>
                  </a:cubicBezTo>
                  <a:cubicBezTo>
                    <a:pt x="772980" y="439322"/>
                    <a:pt x="772980" y="298458"/>
                    <a:pt x="706823" y="184263"/>
                  </a:cubicBezTo>
                  <a:cubicBezTo>
                    <a:pt x="640665" y="70068"/>
                    <a:pt x="518463" y="0"/>
                    <a:pt x="386490" y="590"/>
                  </a:cubicBezTo>
                  <a:close/>
                </a:path>
              </a:pathLst>
            </a:custGeom>
            <a:solidFill>
              <a:srgbClr val="FFFFFF"/>
            </a:solidFill>
            <a:ln>
              <a:solidFill>
                <a:srgbClr val="000000"/>
              </a:solidFill>
            </a:ln>
          </p:spPr>
        </p:sp>
      </p:grpSp>
      <p:cxnSp>
        <p:nvCxnSpPr>
          <p:cNvPr id="5" name="Connecteur droit 4"/>
          <p:cNvCxnSpPr/>
          <p:nvPr/>
        </p:nvCxnSpPr>
        <p:spPr>
          <a:xfrm flipH="1">
            <a:off x="5112406" y="4266614"/>
            <a:ext cx="9421" cy="25593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5121827" y="6825952"/>
            <a:ext cx="10270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>
            <a:off x="5121827" y="6348461"/>
            <a:ext cx="10270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>
            <a:off x="7203627" y="3558383"/>
            <a:ext cx="19886" cy="21487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/>
          <p:cNvCxnSpPr/>
          <p:nvPr/>
        </p:nvCxnSpPr>
        <p:spPr>
          <a:xfrm flipV="1">
            <a:off x="7142570" y="5137745"/>
            <a:ext cx="70787" cy="29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/>
          <p:nvPr/>
        </p:nvCxnSpPr>
        <p:spPr>
          <a:xfrm>
            <a:off x="7112145" y="5707113"/>
            <a:ext cx="11634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2" name="Group 103"/>
          <p:cNvGrpSpPr>
            <a:grpSpLocks noChangeAspect="1"/>
          </p:cNvGrpSpPr>
          <p:nvPr/>
        </p:nvGrpSpPr>
        <p:grpSpPr>
          <a:xfrm>
            <a:off x="5519352" y="5501595"/>
            <a:ext cx="1623218" cy="379311"/>
            <a:chOff x="0" y="0"/>
            <a:chExt cx="3818890" cy="854710"/>
          </a:xfrm>
        </p:grpSpPr>
        <p:sp>
          <p:nvSpPr>
            <p:cNvPr id="155" name="Freeform 104"/>
            <p:cNvSpPr/>
            <p:nvPr/>
          </p:nvSpPr>
          <p:spPr>
            <a:xfrm>
              <a:off x="-1270" y="0"/>
              <a:ext cx="3820160" cy="855980"/>
            </a:xfrm>
            <a:custGeom>
              <a:avLst/>
              <a:gdLst/>
              <a:ahLst/>
              <a:cxnLst/>
              <a:rect l="l" t="t" r="r" b="b"/>
              <a:pathLst>
                <a:path w="3820160" h="855980">
                  <a:moveTo>
                    <a:pt x="3392170" y="855980"/>
                  </a:moveTo>
                  <a:lnTo>
                    <a:pt x="427990" y="855980"/>
                  </a:lnTo>
                  <a:cubicBezTo>
                    <a:pt x="191770" y="855980"/>
                    <a:pt x="0" y="664210"/>
                    <a:pt x="0" y="427990"/>
                  </a:cubicBezTo>
                  <a:cubicBezTo>
                    <a:pt x="0" y="191770"/>
                    <a:pt x="191770" y="0"/>
                    <a:pt x="427990" y="0"/>
                  </a:cubicBezTo>
                  <a:lnTo>
                    <a:pt x="3392170" y="0"/>
                  </a:lnTo>
                  <a:cubicBezTo>
                    <a:pt x="3628390" y="0"/>
                    <a:pt x="3820160" y="191770"/>
                    <a:pt x="3820160" y="427990"/>
                  </a:cubicBezTo>
                  <a:cubicBezTo>
                    <a:pt x="3820160" y="664210"/>
                    <a:pt x="3628390" y="855980"/>
                    <a:pt x="3392170" y="855980"/>
                  </a:cubicBezTo>
                  <a:close/>
                </a:path>
              </a:pathLst>
            </a:custGeom>
            <a:solidFill>
              <a:srgbClr val="C3BDB8"/>
            </a:solidFill>
          </p:spPr>
        </p:sp>
        <p:sp>
          <p:nvSpPr>
            <p:cNvPr id="159" name="Freeform 105"/>
            <p:cNvSpPr/>
            <p:nvPr/>
          </p:nvSpPr>
          <p:spPr>
            <a:xfrm>
              <a:off x="52930" y="59100"/>
              <a:ext cx="772980" cy="737780"/>
            </a:xfrm>
            <a:custGeom>
              <a:avLst/>
              <a:gdLst/>
              <a:ahLst/>
              <a:cxnLst/>
              <a:rect l="l" t="t" r="r" b="b"/>
              <a:pathLst>
                <a:path w="772980" h="737780">
                  <a:moveTo>
                    <a:pt x="386490" y="590"/>
                  </a:moveTo>
                  <a:cubicBezTo>
                    <a:pt x="254517" y="0"/>
                    <a:pt x="132315" y="70068"/>
                    <a:pt x="66157" y="184263"/>
                  </a:cubicBezTo>
                  <a:cubicBezTo>
                    <a:pt x="0" y="298458"/>
                    <a:pt x="0" y="439322"/>
                    <a:pt x="66157" y="553517"/>
                  </a:cubicBezTo>
                  <a:cubicBezTo>
                    <a:pt x="132315" y="667712"/>
                    <a:pt x="254517" y="737780"/>
                    <a:pt x="386490" y="737190"/>
                  </a:cubicBezTo>
                  <a:cubicBezTo>
                    <a:pt x="518463" y="737780"/>
                    <a:pt x="640665" y="667712"/>
                    <a:pt x="706823" y="553517"/>
                  </a:cubicBezTo>
                  <a:cubicBezTo>
                    <a:pt x="772980" y="439322"/>
                    <a:pt x="772980" y="298458"/>
                    <a:pt x="706823" y="184263"/>
                  </a:cubicBezTo>
                  <a:cubicBezTo>
                    <a:pt x="640665" y="70068"/>
                    <a:pt x="518463" y="0"/>
                    <a:pt x="386490" y="590"/>
                  </a:cubicBezTo>
                  <a:close/>
                </a:path>
              </a:pathLst>
            </a:custGeom>
            <a:solidFill>
              <a:srgbClr val="FFFFFF"/>
            </a:solidFill>
            <a:ln>
              <a:solidFill>
                <a:srgbClr val="000000"/>
              </a:solidFill>
            </a:ln>
          </p:spPr>
        </p:sp>
      </p:grpSp>
    </p:spTree>
    <p:extLst>
      <p:ext uri="{BB962C8B-B14F-4D97-AF65-F5344CB8AC3E}">
        <p14:creationId xmlns:p14="http://schemas.microsoft.com/office/powerpoint/2010/main" val="3166115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77</Words>
  <Application>Microsoft Office PowerPoint</Application>
  <PresentationFormat>Personnalisé</PresentationFormat>
  <Paragraphs>30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Office Theme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Jمحمد قويدر الوالي</dc:title>
  <dc:creator>ahmed</dc:creator>
  <dc:description/>
  <cp:lastModifiedBy>ahmed</cp:lastModifiedBy>
  <cp:revision>27</cp:revision>
  <dcterms:created xsi:type="dcterms:W3CDTF">2006-08-16T00:00:00Z</dcterms:created>
  <dcterms:modified xsi:type="dcterms:W3CDTF">2020-12-03T12:31:42Z</dcterms:modified>
  <dc:identifier>DAEPFHcA37c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Jمحمد قويدر الوالي</vt:lpwstr>
  </property>
  <property fmtid="{D5CDD505-2E9C-101B-9397-08002B2CF9AE}" pid="3" name="SlideDescription">
    <vt:lpwstr/>
  </property>
</Properties>
</file>